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6" r:id="rId4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D5"/>
    <a:srgbClr val="FFCC99"/>
    <a:srgbClr val="DEDEDE"/>
    <a:srgbClr val="D7D7D7"/>
    <a:srgbClr val="FFCCCC"/>
    <a:srgbClr val="FFEFFF"/>
    <a:srgbClr val="FF6600"/>
    <a:srgbClr val="FFFFFF"/>
    <a:srgbClr val="FFFFE1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5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9C5489-D101-4110-8C45-84BE7362C45B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CC9A9965-DFFE-473C-94B1-0B02DDA753BA}">
      <dgm:prSet phldrT="[Text]" custT="1"/>
      <dgm:spPr>
        <a:solidFill>
          <a:srgbClr val="DEDEDE"/>
        </a:solidFill>
      </dgm:spPr>
      <dgm:t>
        <a:bodyPr/>
        <a:lstStyle/>
        <a:p>
          <a:pPr rtl="1"/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صدور موافقت نامه احداث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706EE5D6-D188-4917-9E35-EB30AA7C26AB}" type="parTrans" cxnId="{D302B8B0-60A9-4099-AAE5-7604B7B49FC9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F83360F8-DF4F-4460-9071-646A7534B644}" type="sibTrans" cxnId="{D302B8B0-60A9-4099-AAE5-7604B7B49FC9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D5A1C1B7-A2E2-4415-835B-BFCDA887CD29}">
      <dgm:prSet phldrT="[Text]" custT="1"/>
      <dgm:spPr>
        <a:solidFill>
          <a:srgbClr val="DEDEDE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marR="0" lvl="0" indent="0" algn="ctr" defTabSz="533400" rtl="1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+mn-lt"/>
              <a:ea typeface="+mn-ea"/>
              <a:cs typeface="B Titr" panose="00000700000000000000" pitchFamily="2" charset="-78"/>
            </a:rPr>
            <a:t>نيروگاه های خودتأمين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0B049019-9DE2-4699-AEC1-FCFA8902B3F2}" type="parTrans" cxnId="{8D03B3EF-DAED-4BD8-A3E9-63315AF6198E}">
      <dgm:prSet custT="1"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8C384B82-DDE1-44E9-B532-72D1BD0C92D2}" type="sibTrans" cxnId="{8D03B3EF-DAED-4BD8-A3E9-63315AF6198E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69D058A2-818D-4CBC-B62F-B90C2F2BEB3D}">
      <dgm:prSet phldrT="[Text]" custT="1"/>
      <dgm:spPr>
        <a:solidFill>
          <a:srgbClr val="DEDEDE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وفق مصوبات هيأت تنظيم بازار برق ايران</a:t>
          </a:r>
        </a:p>
      </dgm:t>
    </dgm:pt>
    <dgm:pt modelId="{2C29EF02-F969-4E4C-B92A-8D9D2AC57794}" type="parTrans" cxnId="{84EE52A5-87BB-4F94-A953-7A3C52B46486}">
      <dgm:prSet custT="1"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08C8FE99-2794-48D8-B051-3079F49070F3}" type="sibTrans" cxnId="{84EE52A5-87BB-4F94-A953-7A3C52B46486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A64F9972-B05D-46BD-A50B-6396C3BA0984}">
      <dgm:prSet phldrT="[Text]" custT="1"/>
      <dgm:spPr>
        <a:solidFill>
          <a:srgbClr val="DEDEDE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جهت عقد قرارداد خريد تضمينی برق</a:t>
          </a:r>
        </a:p>
      </dgm:t>
    </dgm:pt>
    <dgm:pt modelId="{2265FCA9-3E69-4F99-9878-1299C230EDF9}" type="parTrans" cxnId="{0429D798-3447-48FC-8905-010DA85233C8}">
      <dgm:prSet custT="1"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70EA3F7D-5829-4A37-9CCA-CA8C9F2CDD13}" type="sibTrans" cxnId="{0429D798-3447-48FC-8905-010DA85233C8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0BFABF0D-6183-44BF-88D7-131B36381F28}" type="pres">
      <dgm:prSet presAssocID="{989C5489-D101-4110-8C45-84BE7362C45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8DA0A7D-7C1D-4A5C-81F4-CDB8E906E778}" type="pres">
      <dgm:prSet presAssocID="{989C5489-D101-4110-8C45-84BE7362C45B}" presName="hierFlow" presStyleCnt="0"/>
      <dgm:spPr/>
    </dgm:pt>
    <dgm:pt modelId="{3F329E11-F394-4104-A763-04937829C044}" type="pres">
      <dgm:prSet presAssocID="{989C5489-D101-4110-8C45-84BE7362C45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13F2E20-53C0-4037-BB59-9642E7CC0F03}" type="pres">
      <dgm:prSet presAssocID="{CC9A9965-DFFE-473C-94B1-0B02DDA753BA}" presName="Name14" presStyleCnt="0"/>
      <dgm:spPr/>
    </dgm:pt>
    <dgm:pt modelId="{4B7D1C10-0886-47C8-B9D6-33A63210DB9B}" type="pres">
      <dgm:prSet presAssocID="{CC9A9965-DFFE-473C-94B1-0B02DDA753BA}" presName="level1Shape" presStyleLbl="node0" presStyleIdx="0" presStyleCnt="1" custScaleX="356138" custScaleY="152634" custLinFactNeighborY="-16735">
        <dgm:presLayoutVars>
          <dgm:chPref val="3"/>
        </dgm:presLayoutVars>
      </dgm:prSet>
      <dgm:spPr/>
    </dgm:pt>
    <dgm:pt modelId="{3D8E2AB5-AB09-4CAC-97BE-E4C21597B963}" type="pres">
      <dgm:prSet presAssocID="{CC9A9965-DFFE-473C-94B1-0B02DDA753BA}" presName="hierChild2" presStyleCnt="0"/>
      <dgm:spPr/>
    </dgm:pt>
    <dgm:pt modelId="{BFB7D49D-3BF1-4328-8F5C-6AE9410DF9DB}" type="pres">
      <dgm:prSet presAssocID="{0B049019-9DE2-4699-AEC1-FCFA8902B3F2}" presName="Name19" presStyleLbl="parChTrans1D2" presStyleIdx="0" presStyleCnt="3"/>
      <dgm:spPr/>
    </dgm:pt>
    <dgm:pt modelId="{622654B6-93F2-41B9-BDE3-48C5380E1EAD}" type="pres">
      <dgm:prSet presAssocID="{D5A1C1B7-A2E2-4415-835B-BFCDA887CD29}" presName="Name21" presStyleCnt="0"/>
      <dgm:spPr/>
    </dgm:pt>
    <dgm:pt modelId="{1FB09D83-D6BB-4FED-965D-B9EB491045E3}" type="pres">
      <dgm:prSet presAssocID="{D5A1C1B7-A2E2-4415-835B-BFCDA887CD29}" presName="level2Shape" presStyleLbl="node2" presStyleIdx="0" presStyleCnt="3" custScaleX="237794" custScaleY="171643"/>
      <dgm:spPr/>
    </dgm:pt>
    <dgm:pt modelId="{AE5BFF97-808F-4A95-88E0-B93CE983FE47}" type="pres">
      <dgm:prSet presAssocID="{D5A1C1B7-A2E2-4415-835B-BFCDA887CD29}" presName="hierChild3" presStyleCnt="0"/>
      <dgm:spPr/>
    </dgm:pt>
    <dgm:pt modelId="{A619F9BA-ADED-48C2-A482-9FB1EB2938C0}" type="pres">
      <dgm:prSet presAssocID="{2C29EF02-F969-4E4C-B92A-8D9D2AC57794}" presName="Name19" presStyleLbl="parChTrans1D2" presStyleIdx="1" presStyleCnt="3"/>
      <dgm:spPr/>
    </dgm:pt>
    <dgm:pt modelId="{E45CBC57-18E2-4945-9E6B-CC144D2381CA}" type="pres">
      <dgm:prSet presAssocID="{69D058A2-818D-4CBC-B62F-B90C2F2BEB3D}" presName="Name21" presStyleCnt="0"/>
      <dgm:spPr/>
    </dgm:pt>
    <dgm:pt modelId="{8441F034-B91D-4AFA-827D-67C61F0AB67F}" type="pres">
      <dgm:prSet presAssocID="{69D058A2-818D-4CBC-B62F-B90C2F2BEB3D}" presName="level2Shape" presStyleLbl="node2" presStyleIdx="1" presStyleCnt="3" custScaleX="257452" custScaleY="158256" custLinFactNeighborX="-6693" custLinFactNeighborY="6694"/>
      <dgm:spPr/>
    </dgm:pt>
    <dgm:pt modelId="{BB62802F-8537-4E8C-BCFB-21AB2A2CA561}" type="pres">
      <dgm:prSet presAssocID="{69D058A2-818D-4CBC-B62F-B90C2F2BEB3D}" presName="hierChild3" presStyleCnt="0"/>
      <dgm:spPr/>
    </dgm:pt>
    <dgm:pt modelId="{6F91328F-0288-4472-B617-B369CBAC2021}" type="pres">
      <dgm:prSet presAssocID="{2265FCA9-3E69-4F99-9878-1299C230EDF9}" presName="Name19" presStyleLbl="parChTrans1D2" presStyleIdx="2" presStyleCnt="3"/>
      <dgm:spPr/>
    </dgm:pt>
    <dgm:pt modelId="{A23D42FE-8820-4C40-92BD-16E0DF070340}" type="pres">
      <dgm:prSet presAssocID="{A64F9972-B05D-46BD-A50B-6396C3BA0984}" presName="Name21" presStyleCnt="0"/>
      <dgm:spPr/>
    </dgm:pt>
    <dgm:pt modelId="{7F44FE95-29E2-40D4-A64D-DA42C00B3341}" type="pres">
      <dgm:prSet presAssocID="{A64F9972-B05D-46BD-A50B-6396C3BA0984}" presName="level2Shape" presStyleLbl="node2" presStyleIdx="2" presStyleCnt="3" custScaleX="224220" custScaleY="157905"/>
      <dgm:spPr/>
    </dgm:pt>
    <dgm:pt modelId="{CBB60DC1-413A-451E-B091-A157C383DA64}" type="pres">
      <dgm:prSet presAssocID="{A64F9972-B05D-46BD-A50B-6396C3BA0984}" presName="hierChild3" presStyleCnt="0"/>
      <dgm:spPr/>
    </dgm:pt>
    <dgm:pt modelId="{14B8746A-A2C3-41EF-866D-2832B997FB54}" type="pres">
      <dgm:prSet presAssocID="{989C5489-D101-4110-8C45-84BE7362C45B}" presName="bgShapesFlow" presStyleCnt="0"/>
      <dgm:spPr/>
    </dgm:pt>
  </dgm:ptLst>
  <dgm:cxnLst>
    <dgm:cxn modelId="{81B10C36-A2BB-4C5A-939D-773613EDAC68}" type="presOf" srcId="{A64F9972-B05D-46BD-A50B-6396C3BA0984}" destId="{7F44FE95-29E2-40D4-A64D-DA42C00B3341}" srcOrd="0" destOrd="0" presId="urn:microsoft.com/office/officeart/2005/8/layout/hierarchy6"/>
    <dgm:cxn modelId="{10F5BF5D-81AF-4ADB-864D-723821DD1626}" type="presOf" srcId="{0B049019-9DE2-4699-AEC1-FCFA8902B3F2}" destId="{BFB7D49D-3BF1-4328-8F5C-6AE9410DF9DB}" srcOrd="0" destOrd="0" presId="urn:microsoft.com/office/officeart/2005/8/layout/hierarchy6"/>
    <dgm:cxn modelId="{3C769764-15EA-47E0-AAE5-DFE8A273368D}" type="presOf" srcId="{D5A1C1B7-A2E2-4415-835B-BFCDA887CD29}" destId="{1FB09D83-D6BB-4FED-965D-B9EB491045E3}" srcOrd="0" destOrd="0" presId="urn:microsoft.com/office/officeart/2005/8/layout/hierarchy6"/>
    <dgm:cxn modelId="{63B7A04F-2CD7-4BBF-A6D4-C7CDE604D740}" type="presOf" srcId="{2265FCA9-3E69-4F99-9878-1299C230EDF9}" destId="{6F91328F-0288-4472-B617-B369CBAC2021}" srcOrd="0" destOrd="0" presId="urn:microsoft.com/office/officeart/2005/8/layout/hierarchy6"/>
    <dgm:cxn modelId="{D4777396-1430-4606-A808-51996411F636}" type="presOf" srcId="{69D058A2-818D-4CBC-B62F-B90C2F2BEB3D}" destId="{8441F034-B91D-4AFA-827D-67C61F0AB67F}" srcOrd="0" destOrd="0" presId="urn:microsoft.com/office/officeart/2005/8/layout/hierarchy6"/>
    <dgm:cxn modelId="{0429D798-3447-48FC-8905-010DA85233C8}" srcId="{CC9A9965-DFFE-473C-94B1-0B02DDA753BA}" destId="{A64F9972-B05D-46BD-A50B-6396C3BA0984}" srcOrd="2" destOrd="0" parTransId="{2265FCA9-3E69-4F99-9878-1299C230EDF9}" sibTransId="{70EA3F7D-5829-4A37-9CCA-CA8C9F2CDD13}"/>
    <dgm:cxn modelId="{EE0DF09E-C174-43CA-A017-9CD150A6B175}" type="presOf" srcId="{2C29EF02-F969-4E4C-B92A-8D9D2AC57794}" destId="{A619F9BA-ADED-48C2-A482-9FB1EB2938C0}" srcOrd="0" destOrd="0" presId="urn:microsoft.com/office/officeart/2005/8/layout/hierarchy6"/>
    <dgm:cxn modelId="{84EE52A5-87BB-4F94-A953-7A3C52B46486}" srcId="{CC9A9965-DFFE-473C-94B1-0B02DDA753BA}" destId="{69D058A2-818D-4CBC-B62F-B90C2F2BEB3D}" srcOrd="1" destOrd="0" parTransId="{2C29EF02-F969-4E4C-B92A-8D9D2AC57794}" sibTransId="{08C8FE99-2794-48D8-B051-3079F49070F3}"/>
    <dgm:cxn modelId="{D302B8B0-60A9-4099-AAE5-7604B7B49FC9}" srcId="{989C5489-D101-4110-8C45-84BE7362C45B}" destId="{CC9A9965-DFFE-473C-94B1-0B02DDA753BA}" srcOrd="0" destOrd="0" parTransId="{706EE5D6-D188-4917-9E35-EB30AA7C26AB}" sibTransId="{F83360F8-DF4F-4460-9071-646A7534B644}"/>
    <dgm:cxn modelId="{5E80DEBB-4E0B-44DE-BF04-8BF379F6E656}" type="presOf" srcId="{989C5489-D101-4110-8C45-84BE7362C45B}" destId="{0BFABF0D-6183-44BF-88D7-131B36381F28}" srcOrd="0" destOrd="0" presId="urn:microsoft.com/office/officeart/2005/8/layout/hierarchy6"/>
    <dgm:cxn modelId="{8D03B3EF-DAED-4BD8-A3E9-63315AF6198E}" srcId="{CC9A9965-DFFE-473C-94B1-0B02DDA753BA}" destId="{D5A1C1B7-A2E2-4415-835B-BFCDA887CD29}" srcOrd="0" destOrd="0" parTransId="{0B049019-9DE2-4699-AEC1-FCFA8902B3F2}" sibTransId="{8C384B82-DDE1-44E9-B532-72D1BD0C92D2}"/>
    <dgm:cxn modelId="{F210CCFF-1B9C-431E-A4F7-C9A1C7AA3CF7}" type="presOf" srcId="{CC9A9965-DFFE-473C-94B1-0B02DDA753BA}" destId="{4B7D1C10-0886-47C8-B9D6-33A63210DB9B}" srcOrd="0" destOrd="0" presId="urn:microsoft.com/office/officeart/2005/8/layout/hierarchy6"/>
    <dgm:cxn modelId="{B10F4FF6-B6E7-496D-BF71-65259E55ABFA}" type="presParOf" srcId="{0BFABF0D-6183-44BF-88D7-131B36381F28}" destId="{78DA0A7D-7C1D-4A5C-81F4-CDB8E906E778}" srcOrd="0" destOrd="0" presId="urn:microsoft.com/office/officeart/2005/8/layout/hierarchy6"/>
    <dgm:cxn modelId="{BA1F5582-A223-46D9-A65A-4019C926CA87}" type="presParOf" srcId="{78DA0A7D-7C1D-4A5C-81F4-CDB8E906E778}" destId="{3F329E11-F394-4104-A763-04937829C044}" srcOrd="0" destOrd="0" presId="urn:microsoft.com/office/officeart/2005/8/layout/hierarchy6"/>
    <dgm:cxn modelId="{38C3BFE2-9F75-4BB7-8C18-551C01F67E1E}" type="presParOf" srcId="{3F329E11-F394-4104-A763-04937829C044}" destId="{213F2E20-53C0-4037-BB59-9642E7CC0F03}" srcOrd="0" destOrd="0" presId="urn:microsoft.com/office/officeart/2005/8/layout/hierarchy6"/>
    <dgm:cxn modelId="{9EE3256C-3395-4960-91D3-C7538B3E5848}" type="presParOf" srcId="{213F2E20-53C0-4037-BB59-9642E7CC0F03}" destId="{4B7D1C10-0886-47C8-B9D6-33A63210DB9B}" srcOrd="0" destOrd="0" presId="urn:microsoft.com/office/officeart/2005/8/layout/hierarchy6"/>
    <dgm:cxn modelId="{B434C159-443E-46A4-92D3-C96EF146A517}" type="presParOf" srcId="{213F2E20-53C0-4037-BB59-9642E7CC0F03}" destId="{3D8E2AB5-AB09-4CAC-97BE-E4C21597B963}" srcOrd="1" destOrd="0" presId="urn:microsoft.com/office/officeart/2005/8/layout/hierarchy6"/>
    <dgm:cxn modelId="{8C3AD8E9-D3C4-4D41-B219-F43B1F6E7B57}" type="presParOf" srcId="{3D8E2AB5-AB09-4CAC-97BE-E4C21597B963}" destId="{BFB7D49D-3BF1-4328-8F5C-6AE9410DF9DB}" srcOrd="0" destOrd="0" presId="urn:microsoft.com/office/officeart/2005/8/layout/hierarchy6"/>
    <dgm:cxn modelId="{7CF57941-69D4-4D79-B76C-6C473BA4FDA8}" type="presParOf" srcId="{3D8E2AB5-AB09-4CAC-97BE-E4C21597B963}" destId="{622654B6-93F2-41B9-BDE3-48C5380E1EAD}" srcOrd="1" destOrd="0" presId="urn:microsoft.com/office/officeart/2005/8/layout/hierarchy6"/>
    <dgm:cxn modelId="{CC689AFD-EC7D-43FD-AF5F-5197B8AE8F00}" type="presParOf" srcId="{622654B6-93F2-41B9-BDE3-48C5380E1EAD}" destId="{1FB09D83-D6BB-4FED-965D-B9EB491045E3}" srcOrd="0" destOrd="0" presId="urn:microsoft.com/office/officeart/2005/8/layout/hierarchy6"/>
    <dgm:cxn modelId="{A430F561-BFC0-43F5-A894-EA729DEB4721}" type="presParOf" srcId="{622654B6-93F2-41B9-BDE3-48C5380E1EAD}" destId="{AE5BFF97-808F-4A95-88E0-B93CE983FE47}" srcOrd="1" destOrd="0" presId="urn:microsoft.com/office/officeart/2005/8/layout/hierarchy6"/>
    <dgm:cxn modelId="{45A430E7-6F06-4510-8BFD-35A0757C4D38}" type="presParOf" srcId="{3D8E2AB5-AB09-4CAC-97BE-E4C21597B963}" destId="{A619F9BA-ADED-48C2-A482-9FB1EB2938C0}" srcOrd="2" destOrd="0" presId="urn:microsoft.com/office/officeart/2005/8/layout/hierarchy6"/>
    <dgm:cxn modelId="{A3D5D110-5317-4327-B9FB-C38BB0C0D659}" type="presParOf" srcId="{3D8E2AB5-AB09-4CAC-97BE-E4C21597B963}" destId="{E45CBC57-18E2-4945-9E6B-CC144D2381CA}" srcOrd="3" destOrd="0" presId="urn:microsoft.com/office/officeart/2005/8/layout/hierarchy6"/>
    <dgm:cxn modelId="{598302E3-82CE-48BB-9B31-20AA56F0F304}" type="presParOf" srcId="{E45CBC57-18E2-4945-9E6B-CC144D2381CA}" destId="{8441F034-B91D-4AFA-827D-67C61F0AB67F}" srcOrd="0" destOrd="0" presId="urn:microsoft.com/office/officeart/2005/8/layout/hierarchy6"/>
    <dgm:cxn modelId="{EEDE77D6-9344-4963-BD89-50AB812BC810}" type="presParOf" srcId="{E45CBC57-18E2-4945-9E6B-CC144D2381CA}" destId="{BB62802F-8537-4E8C-BCFB-21AB2A2CA561}" srcOrd="1" destOrd="0" presId="urn:microsoft.com/office/officeart/2005/8/layout/hierarchy6"/>
    <dgm:cxn modelId="{4A00A969-8560-48A2-A37C-1BB467185202}" type="presParOf" srcId="{3D8E2AB5-AB09-4CAC-97BE-E4C21597B963}" destId="{6F91328F-0288-4472-B617-B369CBAC2021}" srcOrd="4" destOrd="0" presId="urn:microsoft.com/office/officeart/2005/8/layout/hierarchy6"/>
    <dgm:cxn modelId="{10916DFE-B63B-4C89-8588-F270E1EDD171}" type="presParOf" srcId="{3D8E2AB5-AB09-4CAC-97BE-E4C21597B963}" destId="{A23D42FE-8820-4C40-92BD-16E0DF070340}" srcOrd="5" destOrd="0" presId="urn:microsoft.com/office/officeart/2005/8/layout/hierarchy6"/>
    <dgm:cxn modelId="{7021EB24-7386-4C25-9C9C-D2EF901E19A7}" type="presParOf" srcId="{A23D42FE-8820-4C40-92BD-16E0DF070340}" destId="{7F44FE95-29E2-40D4-A64D-DA42C00B3341}" srcOrd="0" destOrd="0" presId="urn:microsoft.com/office/officeart/2005/8/layout/hierarchy6"/>
    <dgm:cxn modelId="{55FAC9B1-23BA-43BF-A7C3-78875F954009}" type="presParOf" srcId="{A23D42FE-8820-4C40-92BD-16E0DF070340}" destId="{CBB60DC1-413A-451E-B091-A157C383DA64}" srcOrd="1" destOrd="0" presId="urn:microsoft.com/office/officeart/2005/8/layout/hierarchy6"/>
    <dgm:cxn modelId="{61FAC90F-E148-4F66-9F13-20EAB625CCB3}" type="presParOf" srcId="{0BFABF0D-6183-44BF-88D7-131B36381F28}" destId="{14B8746A-A2C3-41EF-866D-2832B997FB5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9C5489-D101-4110-8C45-84BE7362C45B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CC9A9965-DFFE-473C-94B1-0B02DDA753BA}">
      <dgm:prSet phldrT="[Text]" custT="1"/>
      <dgm:spPr>
        <a:solidFill>
          <a:srgbClr val="FFD5D5"/>
        </a:solidFill>
      </dgm:spPr>
      <dgm:t>
        <a:bodyPr spcFirstLastPara="0" vert="horz" wrap="square" lIns="7620" tIns="7620" rIns="7620" bIns="7620" numCol="1" spcCol="1270" anchor="ctr" anchorCtr="0"/>
        <a:lstStyle/>
        <a:p>
          <a:pPr rtl="0"/>
          <a:r>
            <a:rPr lang="fa-IR" sz="1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صدور تأييديه اتصال به شبکه</a:t>
          </a:r>
          <a:endParaRPr lang="fa-IR" sz="1200" dirty="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706EE5D6-D188-4917-9E35-EB30AA7C26AB}" type="parTrans" cxnId="{D302B8B0-60A9-4099-AAE5-7604B7B49FC9}">
      <dgm:prSet/>
      <dgm:spPr/>
      <dgm:t>
        <a:bodyPr/>
        <a:lstStyle/>
        <a:p>
          <a:pPr rtl="0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F83360F8-DF4F-4460-9071-646A7534B644}" type="sibTrans" cxnId="{D302B8B0-60A9-4099-AAE5-7604B7B49FC9}">
      <dgm:prSet/>
      <dgm:spPr/>
      <dgm:t>
        <a:bodyPr/>
        <a:lstStyle/>
        <a:p>
          <a:pPr rtl="0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D5A1C1B7-A2E2-4415-835B-BFCDA887CD29}">
      <dgm:prSet phldrT="[Text]" custT="1"/>
      <dgm:spPr>
        <a:solidFill>
          <a:srgbClr val="FFD5D5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marR="0" lvl="0" indent="0" algn="ctr" defTabSz="53340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+mn-lt"/>
              <a:ea typeface="+mn-ea"/>
              <a:cs typeface="B Titr" panose="00000700000000000000" pitchFamily="2" charset="-78"/>
            </a:rPr>
            <a:t>وفق مصوبات هيأت تنظيم بازار برق ايران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0B049019-9DE2-4699-AEC1-FCFA8902B3F2}" type="parTrans" cxnId="{8D03B3EF-DAED-4BD8-A3E9-63315AF6198E}">
      <dgm:prSet custT="1"/>
      <dgm:spPr/>
      <dgm:t>
        <a:bodyPr/>
        <a:lstStyle/>
        <a:p>
          <a:pPr rtl="0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8C384B82-DDE1-44E9-B532-72D1BD0C92D2}" type="sibTrans" cxnId="{8D03B3EF-DAED-4BD8-A3E9-63315AF6198E}">
      <dgm:prSet/>
      <dgm:spPr/>
      <dgm:t>
        <a:bodyPr/>
        <a:lstStyle/>
        <a:p>
          <a:pPr rtl="0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69D058A2-818D-4CBC-B62F-B90C2F2BEB3D}">
      <dgm:prSet phldrT="[Text]" custT="1"/>
      <dgm:spPr>
        <a:solidFill>
          <a:srgbClr val="FFD5D5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+mn-lt"/>
              <a:ea typeface="+mn-ea"/>
              <a:cs typeface="B Titr" panose="00000700000000000000" pitchFamily="2" charset="-78"/>
            </a:rPr>
            <a:t>جهت عقد قرارداد خريد تضمينی برق 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2C29EF02-F969-4E4C-B92A-8D9D2AC57794}" type="parTrans" cxnId="{84EE52A5-87BB-4F94-A953-7A3C52B46486}">
      <dgm:prSet custT="1"/>
      <dgm:spPr/>
      <dgm:t>
        <a:bodyPr/>
        <a:lstStyle/>
        <a:p>
          <a:pPr rtl="0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08C8FE99-2794-48D8-B051-3079F49070F3}" type="sibTrans" cxnId="{84EE52A5-87BB-4F94-A953-7A3C52B46486}">
      <dgm:prSet/>
      <dgm:spPr/>
      <dgm:t>
        <a:bodyPr/>
        <a:lstStyle/>
        <a:p>
          <a:pPr rtl="0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91E0C442-3245-4D0A-B3A5-1BF3AA35991B}" type="pres">
      <dgm:prSet presAssocID="{989C5489-D101-4110-8C45-84BE7362C45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0C01837-6DC1-4D55-AC85-01BA44893A51}" type="pres">
      <dgm:prSet presAssocID="{989C5489-D101-4110-8C45-84BE7362C45B}" presName="hierFlow" presStyleCnt="0"/>
      <dgm:spPr/>
    </dgm:pt>
    <dgm:pt modelId="{7B4F16DE-484E-46A1-8789-4B8D6B555050}" type="pres">
      <dgm:prSet presAssocID="{989C5489-D101-4110-8C45-84BE7362C45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084A1317-7B99-4A7E-9CFD-ED984EECA339}" type="pres">
      <dgm:prSet presAssocID="{CC9A9965-DFFE-473C-94B1-0B02DDA753BA}" presName="Name14" presStyleCnt="0"/>
      <dgm:spPr/>
    </dgm:pt>
    <dgm:pt modelId="{C59ACC76-A0C8-42CF-A0D8-27D2B5103480}" type="pres">
      <dgm:prSet presAssocID="{CC9A9965-DFFE-473C-94B1-0B02DDA753BA}" presName="level1Shape" presStyleLbl="node0" presStyleIdx="0" presStyleCnt="1" custScaleX="149795" custScaleY="67665">
        <dgm:presLayoutVars>
          <dgm:chPref val="3"/>
        </dgm:presLayoutVars>
      </dgm:prSet>
      <dgm:spPr/>
    </dgm:pt>
    <dgm:pt modelId="{1D0942BA-0534-4D9D-A7B3-A74E84887F95}" type="pres">
      <dgm:prSet presAssocID="{CC9A9965-DFFE-473C-94B1-0B02DDA753BA}" presName="hierChild2" presStyleCnt="0"/>
      <dgm:spPr/>
    </dgm:pt>
    <dgm:pt modelId="{50CF53D1-8B62-4CFA-A5B7-0299530D1789}" type="pres">
      <dgm:prSet presAssocID="{0B049019-9DE2-4699-AEC1-FCFA8902B3F2}" presName="Name19" presStyleLbl="parChTrans1D2" presStyleIdx="0" presStyleCnt="2"/>
      <dgm:spPr/>
    </dgm:pt>
    <dgm:pt modelId="{5F46C09E-8D16-489A-AACA-7FE0670DF652}" type="pres">
      <dgm:prSet presAssocID="{D5A1C1B7-A2E2-4415-835B-BFCDA887CD29}" presName="Name21" presStyleCnt="0"/>
      <dgm:spPr/>
    </dgm:pt>
    <dgm:pt modelId="{F8AD649F-29B1-4ACF-974C-340DC87F0E65}" type="pres">
      <dgm:prSet presAssocID="{D5A1C1B7-A2E2-4415-835B-BFCDA887CD29}" presName="level2Shape" presStyleLbl="node2" presStyleIdx="0" presStyleCnt="2" custScaleX="139150" custScaleY="81639" custLinFactNeighborX="6469" custLinFactNeighborY="-1509"/>
      <dgm:spPr/>
    </dgm:pt>
    <dgm:pt modelId="{298AC3F4-2097-4AE8-A273-DEAF9B16023B}" type="pres">
      <dgm:prSet presAssocID="{D5A1C1B7-A2E2-4415-835B-BFCDA887CD29}" presName="hierChild3" presStyleCnt="0"/>
      <dgm:spPr/>
    </dgm:pt>
    <dgm:pt modelId="{851EE1C2-B726-4F26-9699-71D6A9C067A6}" type="pres">
      <dgm:prSet presAssocID="{2C29EF02-F969-4E4C-B92A-8D9D2AC57794}" presName="Name19" presStyleLbl="parChTrans1D2" presStyleIdx="1" presStyleCnt="2"/>
      <dgm:spPr/>
    </dgm:pt>
    <dgm:pt modelId="{2E4BBD18-16EF-4FC1-81FC-3F8BA23CF140}" type="pres">
      <dgm:prSet presAssocID="{69D058A2-818D-4CBC-B62F-B90C2F2BEB3D}" presName="Name21" presStyleCnt="0"/>
      <dgm:spPr/>
    </dgm:pt>
    <dgm:pt modelId="{273D60E9-4026-445C-BE58-A82DB59E0C21}" type="pres">
      <dgm:prSet presAssocID="{69D058A2-818D-4CBC-B62F-B90C2F2BEB3D}" presName="level2Shape" presStyleLbl="node2" presStyleIdx="1" presStyleCnt="2" custScaleX="134416" custScaleY="79442" custLinFactNeighborX="-5670" custLinFactNeighborY="1417"/>
      <dgm:spPr/>
    </dgm:pt>
    <dgm:pt modelId="{685AB0D6-A319-47F8-B6BB-E280C02BA0C4}" type="pres">
      <dgm:prSet presAssocID="{69D058A2-818D-4CBC-B62F-B90C2F2BEB3D}" presName="hierChild3" presStyleCnt="0"/>
      <dgm:spPr/>
    </dgm:pt>
    <dgm:pt modelId="{9F153A12-D3BD-4134-AB48-86BB93DC8504}" type="pres">
      <dgm:prSet presAssocID="{989C5489-D101-4110-8C45-84BE7362C45B}" presName="bgShapesFlow" presStyleCnt="0"/>
      <dgm:spPr/>
    </dgm:pt>
  </dgm:ptLst>
  <dgm:cxnLst>
    <dgm:cxn modelId="{D539D95D-128F-424D-8C40-15F897B84A26}" type="presOf" srcId="{989C5489-D101-4110-8C45-84BE7362C45B}" destId="{91E0C442-3245-4D0A-B3A5-1BF3AA35991B}" srcOrd="0" destOrd="0" presId="urn:microsoft.com/office/officeart/2005/8/layout/hierarchy6"/>
    <dgm:cxn modelId="{4E41EE72-86CA-4178-A8C6-9F1FF0262884}" type="presOf" srcId="{2C29EF02-F969-4E4C-B92A-8D9D2AC57794}" destId="{851EE1C2-B726-4F26-9699-71D6A9C067A6}" srcOrd="0" destOrd="0" presId="urn:microsoft.com/office/officeart/2005/8/layout/hierarchy6"/>
    <dgm:cxn modelId="{30F53597-C7A4-4D38-937C-E2B4B5E4BEE6}" type="presOf" srcId="{69D058A2-818D-4CBC-B62F-B90C2F2BEB3D}" destId="{273D60E9-4026-445C-BE58-A82DB59E0C21}" srcOrd="0" destOrd="0" presId="urn:microsoft.com/office/officeart/2005/8/layout/hierarchy6"/>
    <dgm:cxn modelId="{84EE52A5-87BB-4F94-A953-7A3C52B46486}" srcId="{CC9A9965-DFFE-473C-94B1-0B02DDA753BA}" destId="{69D058A2-818D-4CBC-B62F-B90C2F2BEB3D}" srcOrd="1" destOrd="0" parTransId="{2C29EF02-F969-4E4C-B92A-8D9D2AC57794}" sibTransId="{08C8FE99-2794-48D8-B051-3079F49070F3}"/>
    <dgm:cxn modelId="{D302B8B0-60A9-4099-AAE5-7604B7B49FC9}" srcId="{989C5489-D101-4110-8C45-84BE7362C45B}" destId="{CC9A9965-DFFE-473C-94B1-0B02DDA753BA}" srcOrd="0" destOrd="0" parTransId="{706EE5D6-D188-4917-9E35-EB30AA7C26AB}" sibTransId="{F83360F8-DF4F-4460-9071-646A7534B644}"/>
    <dgm:cxn modelId="{B1045DD3-6F10-4028-B8A2-293A7F9B7E28}" type="presOf" srcId="{0B049019-9DE2-4699-AEC1-FCFA8902B3F2}" destId="{50CF53D1-8B62-4CFA-A5B7-0299530D1789}" srcOrd="0" destOrd="0" presId="urn:microsoft.com/office/officeart/2005/8/layout/hierarchy6"/>
    <dgm:cxn modelId="{443CEBD4-C697-4441-944C-3EA17767AECE}" type="presOf" srcId="{CC9A9965-DFFE-473C-94B1-0B02DDA753BA}" destId="{C59ACC76-A0C8-42CF-A0D8-27D2B5103480}" srcOrd="0" destOrd="0" presId="urn:microsoft.com/office/officeart/2005/8/layout/hierarchy6"/>
    <dgm:cxn modelId="{62437FD5-B8E4-4936-B559-07BB251C5509}" type="presOf" srcId="{D5A1C1B7-A2E2-4415-835B-BFCDA887CD29}" destId="{F8AD649F-29B1-4ACF-974C-340DC87F0E65}" srcOrd="0" destOrd="0" presId="urn:microsoft.com/office/officeart/2005/8/layout/hierarchy6"/>
    <dgm:cxn modelId="{8D03B3EF-DAED-4BD8-A3E9-63315AF6198E}" srcId="{CC9A9965-DFFE-473C-94B1-0B02DDA753BA}" destId="{D5A1C1B7-A2E2-4415-835B-BFCDA887CD29}" srcOrd="0" destOrd="0" parTransId="{0B049019-9DE2-4699-AEC1-FCFA8902B3F2}" sibTransId="{8C384B82-DDE1-44E9-B532-72D1BD0C92D2}"/>
    <dgm:cxn modelId="{95C068D7-C01F-4346-98F8-26107E933632}" type="presParOf" srcId="{91E0C442-3245-4D0A-B3A5-1BF3AA35991B}" destId="{C0C01837-6DC1-4D55-AC85-01BA44893A51}" srcOrd="0" destOrd="0" presId="urn:microsoft.com/office/officeart/2005/8/layout/hierarchy6"/>
    <dgm:cxn modelId="{D5FB8674-2E9F-449A-880A-021785B7479C}" type="presParOf" srcId="{C0C01837-6DC1-4D55-AC85-01BA44893A51}" destId="{7B4F16DE-484E-46A1-8789-4B8D6B555050}" srcOrd="0" destOrd="0" presId="urn:microsoft.com/office/officeart/2005/8/layout/hierarchy6"/>
    <dgm:cxn modelId="{55CDBE94-7A37-4C4E-92C3-8A4A73EDD819}" type="presParOf" srcId="{7B4F16DE-484E-46A1-8789-4B8D6B555050}" destId="{084A1317-7B99-4A7E-9CFD-ED984EECA339}" srcOrd="0" destOrd="0" presId="urn:microsoft.com/office/officeart/2005/8/layout/hierarchy6"/>
    <dgm:cxn modelId="{FA38BAB2-9EFC-461A-BD3C-0E542DA32711}" type="presParOf" srcId="{084A1317-7B99-4A7E-9CFD-ED984EECA339}" destId="{C59ACC76-A0C8-42CF-A0D8-27D2B5103480}" srcOrd="0" destOrd="0" presId="urn:microsoft.com/office/officeart/2005/8/layout/hierarchy6"/>
    <dgm:cxn modelId="{CF6C73A3-3046-4BC4-826B-9D9FA1E70020}" type="presParOf" srcId="{084A1317-7B99-4A7E-9CFD-ED984EECA339}" destId="{1D0942BA-0534-4D9D-A7B3-A74E84887F95}" srcOrd="1" destOrd="0" presId="urn:microsoft.com/office/officeart/2005/8/layout/hierarchy6"/>
    <dgm:cxn modelId="{F535338B-F549-43E2-B48E-0FFD2172116C}" type="presParOf" srcId="{1D0942BA-0534-4D9D-A7B3-A74E84887F95}" destId="{50CF53D1-8B62-4CFA-A5B7-0299530D1789}" srcOrd="0" destOrd="0" presId="urn:microsoft.com/office/officeart/2005/8/layout/hierarchy6"/>
    <dgm:cxn modelId="{45E0775E-B385-48FE-8C67-49614D29293B}" type="presParOf" srcId="{1D0942BA-0534-4D9D-A7B3-A74E84887F95}" destId="{5F46C09E-8D16-489A-AACA-7FE0670DF652}" srcOrd="1" destOrd="0" presId="urn:microsoft.com/office/officeart/2005/8/layout/hierarchy6"/>
    <dgm:cxn modelId="{C4BB45BA-699B-4CBA-AD81-434DA07328CE}" type="presParOf" srcId="{5F46C09E-8D16-489A-AACA-7FE0670DF652}" destId="{F8AD649F-29B1-4ACF-974C-340DC87F0E65}" srcOrd="0" destOrd="0" presId="urn:microsoft.com/office/officeart/2005/8/layout/hierarchy6"/>
    <dgm:cxn modelId="{1FF61D1F-A30F-4AA9-8B11-F47A976207C9}" type="presParOf" srcId="{5F46C09E-8D16-489A-AACA-7FE0670DF652}" destId="{298AC3F4-2097-4AE8-A273-DEAF9B16023B}" srcOrd="1" destOrd="0" presId="urn:microsoft.com/office/officeart/2005/8/layout/hierarchy6"/>
    <dgm:cxn modelId="{676CC6ED-A80D-47DF-9E62-B75B7F76E7A3}" type="presParOf" srcId="{1D0942BA-0534-4D9D-A7B3-A74E84887F95}" destId="{851EE1C2-B726-4F26-9699-71D6A9C067A6}" srcOrd="2" destOrd="0" presId="urn:microsoft.com/office/officeart/2005/8/layout/hierarchy6"/>
    <dgm:cxn modelId="{ADD0DEDC-ECCE-421D-9AAC-ED949EC83AB2}" type="presParOf" srcId="{1D0942BA-0534-4D9D-A7B3-A74E84887F95}" destId="{2E4BBD18-16EF-4FC1-81FC-3F8BA23CF140}" srcOrd="3" destOrd="0" presId="urn:microsoft.com/office/officeart/2005/8/layout/hierarchy6"/>
    <dgm:cxn modelId="{B0DEBB44-083E-418C-B6E0-19B41BFBD0C6}" type="presParOf" srcId="{2E4BBD18-16EF-4FC1-81FC-3F8BA23CF140}" destId="{273D60E9-4026-445C-BE58-A82DB59E0C21}" srcOrd="0" destOrd="0" presId="urn:microsoft.com/office/officeart/2005/8/layout/hierarchy6"/>
    <dgm:cxn modelId="{15075645-6313-4787-9197-E75C7B095FB6}" type="presParOf" srcId="{2E4BBD18-16EF-4FC1-81FC-3F8BA23CF140}" destId="{685AB0D6-A319-47F8-B6BB-E280C02BA0C4}" srcOrd="1" destOrd="0" presId="urn:microsoft.com/office/officeart/2005/8/layout/hierarchy6"/>
    <dgm:cxn modelId="{16B4BF20-E179-49C6-A48E-3EA258C69D5A}" type="presParOf" srcId="{91E0C442-3245-4D0A-B3A5-1BF3AA35991B}" destId="{9F153A12-D3BD-4134-AB48-86BB93DC850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9C5489-D101-4110-8C45-84BE7362C45B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CC9A9965-DFFE-473C-94B1-0B02DDA753BA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 spcFirstLastPara="0" vert="horz" wrap="square" lIns="7620" tIns="7620" rIns="7620" bIns="7620" numCol="1" spcCol="1270" anchor="ctr" anchorCtr="0"/>
        <a:lstStyle/>
        <a:p>
          <a:pPr rtl="1"/>
          <a:r>
            <a:rPr lang="fa-IR" sz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صدور پروانه احداث</a:t>
          </a:r>
        </a:p>
      </dgm:t>
    </dgm:pt>
    <dgm:pt modelId="{706EE5D6-D188-4917-9E35-EB30AA7C26AB}" type="parTrans" cxnId="{D302B8B0-60A9-4099-AAE5-7604B7B49FC9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F83360F8-DF4F-4460-9071-646A7534B644}" type="sibTrans" cxnId="{D302B8B0-60A9-4099-AAE5-7604B7B49FC9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D5A1C1B7-A2E2-4415-835B-BFCDA887CD29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fa-IR" sz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نيروگاه های خودتأمين</a:t>
          </a:r>
        </a:p>
      </dgm:t>
    </dgm:pt>
    <dgm:pt modelId="{0B049019-9DE2-4699-AEC1-FCFA8902B3F2}" type="parTrans" cxnId="{8D03B3EF-DAED-4BD8-A3E9-63315AF6198E}">
      <dgm:prSet custT="1"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8C384B82-DDE1-44E9-B532-72D1BD0C92D2}" type="sibTrans" cxnId="{8D03B3EF-DAED-4BD8-A3E9-63315AF6198E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69D058A2-818D-4CBC-B62F-B90C2F2BEB3D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fa-IR" sz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وفق مصوبات هيأت تنظيم بازار برق ايران </a:t>
          </a:r>
        </a:p>
      </dgm:t>
    </dgm:pt>
    <dgm:pt modelId="{2C29EF02-F969-4E4C-B92A-8D9D2AC57794}" type="parTrans" cxnId="{84EE52A5-87BB-4F94-A953-7A3C52B46486}">
      <dgm:prSet custT="1"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08C8FE99-2794-48D8-B051-3079F49070F3}" type="sibTrans" cxnId="{84EE52A5-87BB-4F94-A953-7A3C52B46486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A64F9972-B05D-46BD-A50B-6396C3BA0984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fa-IR" sz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جهت عقد قرارداد خريد تضمينی برق</a:t>
          </a:r>
        </a:p>
      </dgm:t>
    </dgm:pt>
    <dgm:pt modelId="{2265FCA9-3E69-4F99-9878-1299C230EDF9}" type="parTrans" cxnId="{0429D798-3447-48FC-8905-010DA85233C8}">
      <dgm:prSet custT="1"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70EA3F7D-5829-4A37-9CCA-CA8C9F2CDD13}" type="sibTrans" cxnId="{0429D798-3447-48FC-8905-010DA85233C8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A0AF0CB7-695F-4F8D-ADFB-9EB9A038D648}" type="pres">
      <dgm:prSet presAssocID="{989C5489-D101-4110-8C45-84BE7362C45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14583B6-E902-4F81-BBD7-3A97F9D5F96C}" type="pres">
      <dgm:prSet presAssocID="{989C5489-D101-4110-8C45-84BE7362C45B}" presName="hierFlow" presStyleCnt="0"/>
      <dgm:spPr/>
    </dgm:pt>
    <dgm:pt modelId="{AAB34164-E957-4547-9B7F-712B22D192BB}" type="pres">
      <dgm:prSet presAssocID="{989C5489-D101-4110-8C45-84BE7362C45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D04FAB8C-7786-4C24-AE9A-2AC8A4504EA8}" type="pres">
      <dgm:prSet presAssocID="{CC9A9965-DFFE-473C-94B1-0B02DDA753BA}" presName="Name14" presStyleCnt="0"/>
      <dgm:spPr/>
    </dgm:pt>
    <dgm:pt modelId="{ACFD5F47-66C2-4CB5-A1DF-7129094126A5}" type="pres">
      <dgm:prSet presAssocID="{CC9A9965-DFFE-473C-94B1-0B02DDA753BA}" presName="level1Shape" presStyleLbl="node0" presStyleIdx="0" presStyleCnt="1" custScaleX="309677" custScaleY="156171" custLinFactNeighborX="-40128" custLinFactNeighborY="-61277">
        <dgm:presLayoutVars>
          <dgm:chPref val="3"/>
        </dgm:presLayoutVars>
      </dgm:prSet>
      <dgm:spPr/>
    </dgm:pt>
    <dgm:pt modelId="{145C841B-2EB2-42B8-AB6B-0832CF4109C1}" type="pres">
      <dgm:prSet presAssocID="{CC9A9965-DFFE-473C-94B1-0B02DDA753BA}" presName="hierChild2" presStyleCnt="0"/>
      <dgm:spPr/>
    </dgm:pt>
    <dgm:pt modelId="{7879FCE5-3C80-4B7F-A5D2-31F596D2E344}" type="pres">
      <dgm:prSet presAssocID="{0B049019-9DE2-4699-AEC1-FCFA8902B3F2}" presName="Name19" presStyleLbl="parChTrans1D2" presStyleIdx="0" presStyleCnt="3"/>
      <dgm:spPr/>
    </dgm:pt>
    <dgm:pt modelId="{0D129659-AD97-4C7B-8638-205C219B8C4A}" type="pres">
      <dgm:prSet presAssocID="{D5A1C1B7-A2E2-4415-835B-BFCDA887CD29}" presName="Name21" presStyleCnt="0"/>
      <dgm:spPr/>
    </dgm:pt>
    <dgm:pt modelId="{7167FA78-DFA4-4349-ACA5-93B76EBE117F}" type="pres">
      <dgm:prSet presAssocID="{D5A1C1B7-A2E2-4415-835B-BFCDA887CD29}" presName="level2Shape" presStyleLbl="node2" presStyleIdx="0" presStyleCnt="3" custScaleX="245712" custScaleY="232069" custLinFactNeighborY="31296"/>
      <dgm:spPr/>
    </dgm:pt>
    <dgm:pt modelId="{27B0DF82-30F0-4F25-A52F-A793AD42ECCD}" type="pres">
      <dgm:prSet presAssocID="{D5A1C1B7-A2E2-4415-835B-BFCDA887CD29}" presName="hierChild3" presStyleCnt="0"/>
      <dgm:spPr/>
    </dgm:pt>
    <dgm:pt modelId="{12E6EF10-0FC2-4464-9763-3A55F796ADE1}" type="pres">
      <dgm:prSet presAssocID="{2C29EF02-F969-4E4C-B92A-8D9D2AC57794}" presName="Name19" presStyleLbl="parChTrans1D2" presStyleIdx="1" presStyleCnt="3"/>
      <dgm:spPr/>
    </dgm:pt>
    <dgm:pt modelId="{60E13B97-2FD1-4070-8AF0-0A8CA5D64D8B}" type="pres">
      <dgm:prSet presAssocID="{69D058A2-818D-4CBC-B62F-B90C2F2BEB3D}" presName="Name21" presStyleCnt="0"/>
      <dgm:spPr/>
    </dgm:pt>
    <dgm:pt modelId="{ACC790D5-F3F7-43CB-B75B-4E393323F04A}" type="pres">
      <dgm:prSet presAssocID="{69D058A2-818D-4CBC-B62F-B90C2F2BEB3D}" presName="level2Shape" presStyleLbl="node2" presStyleIdx="1" presStyleCnt="3" custAng="0" custScaleX="327397" custScaleY="209992" custLinFactNeighborX="-8552" custLinFactNeighborY="29494"/>
      <dgm:spPr/>
    </dgm:pt>
    <dgm:pt modelId="{C2D5BE24-AA2C-4C16-8C9F-9986C232B7FC}" type="pres">
      <dgm:prSet presAssocID="{69D058A2-818D-4CBC-B62F-B90C2F2BEB3D}" presName="hierChild3" presStyleCnt="0"/>
      <dgm:spPr/>
    </dgm:pt>
    <dgm:pt modelId="{7393DF6C-1CB6-4D11-97AD-7E5983278DDB}" type="pres">
      <dgm:prSet presAssocID="{2265FCA9-3E69-4F99-9878-1299C230EDF9}" presName="Name19" presStyleLbl="parChTrans1D2" presStyleIdx="2" presStyleCnt="3"/>
      <dgm:spPr/>
    </dgm:pt>
    <dgm:pt modelId="{5BB69F34-57FA-401B-BCA2-1F339BCFF5ED}" type="pres">
      <dgm:prSet presAssocID="{A64F9972-B05D-46BD-A50B-6396C3BA0984}" presName="Name21" presStyleCnt="0"/>
      <dgm:spPr/>
    </dgm:pt>
    <dgm:pt modelId="{068620A5-77A3-4155-8934-B5FB0CCFD5DA}" type="pres">
      <dgm:prSet presAssocID="{A64F9972-B05D-46BD-A50B-6396C3BA0984}" presName="level2Shape" presStyleLbl="node2" presStyleIdx="2" presStyleCnt="3" custScaleX="309301" custScaleY="232068" custLinFactNeighborX="-2018" custLinFactNeighborY="22882"/>
      <dgm:spPr/>
    </dgm:pt>
    <dgm:pt modelId="{CAC24A10-55B9-48CC-A512-0D9E73F32375}" type="pres">
      <dgm:prSet presAssocID="{A64F9972-B05D-46BD-A50B-6396C3BA0984}" presName="hierChild3" presStyleCnt="0"/>
      <dgm:spPr/>
    </dgm:pt>
    <dgm:pt modelId="{69FAF1C5-1CB2-405A-B4C5-BA22BC7AA2C5}" type="pres">
      <dgm:prSet presAssocID="{989C5489-D101-4110-8C45-84BE7362C45B}" presName="bgShapesFlow" presStyleCnt="0"/>
      <dgm:spPr/>
    </dgm:pt>
  </dgm:ptLst>
  <dgm:cxnLst>
    <dgm:cxn modelId="{1780B648-8543-4303-911A-176082D515E0}" type="presOf" srcId="{69D058A2-818D-4CBC-B62F-B90C2F2BEB3D}" destId="{ACC790D5-F3F7-43CB-B75B-4E393323F04A}" srcOrd="0" destOrd="0" presId="urn:microsoft.com/office/officeart/2005/8/layout/hierarchy6"/>
    <dgm:cxn modelId="{1417FE48-95BF-4EAC-950F-BEF8AAC0DC9B}" type="presOf" srcId="{CC9A9965-DFFE-473C-94B1-0B02DDA753BA}" destId="{ACFD5F47-66C2-4CB5-A1DF-7129094126A5}" srcOrd="0" destOrd="0" presId="urn:microsoft.com/office/officeart/2005/8/layout/hierarchy6"/>
    <dgm:cxn modelId="{4C8EEE72-0F7B-4151-9259-BD6132991475}" type="presOf" srcId="{2C29EF02-F969-4E4C-B92A-8D9D2AC57794}" destId="{12E6EF10-0FC2-4464-9763-3A55F796ADE1}" srcOrd="0" destOrd="0" presId="urn:microsoft.com/office/officeart/2005/8/layout/hierarchy6"/>
    <dgm:cxn modelId="{95A5C590-85A2-4CD3-A1B7-5441757408E7}" type="presOf" srcId="{989C5489-D101-4110-8C45-84BE7362C45B}" destId="{A0AF0CB7-695F-4F8D-ADFB-9EB9A038D648}" srcOrd="0" destOrd="0" presId="urn:microsoft.com/office/officeart/2005/8/layout/hierarchy6"/>
    <dgm:cxn modelId="{0429D798-3447-48FC-8905-010DA85233C8}" srcId="{CC9A9965-DFFE-473C-94B1-0B02DDA753BA}" destId="{A64F9972-B05D-46BD-A50B-6396C3BA0984}" srcOrd="2" destOrd="0" parTransId="{2265FCA9-3E69-4F99-9878-1299C230EDF9}" sibTransId="{70EA3F7D-5829-4A37-9CCA-CA8C9F2CDD13}"/>
    <dgm:cxn modelId="{C31B0C9E-CACC-46CE-B9D2-87C836B91723}" type="presOf" srcId="{0B049019-9DE2-4699-AEC1-FCFA8902B3F2}" destId="{7879FCE5-3C80-4B7F-A5D2-31F596D2E344}" srcOrd="0" destOrd="0" presId="urn:microsoft.com/office/officeart/2005/8/layout/hierarchy6"/>
    <dgm:cxn modelId="{84EE52A5-87BB-4F94-A953-7A3C52B46486}" srcId="{CC9A9965-DFFE-473C-94B1-0B02DDA753BA}" destId="{69D058A2-818D-4CBC-B62F-B90C2F2BEB3D}" srcOrd="1" destOrd="0" parTransId="{2C29EF02-F969-4E4C-B92A-8D9D2AC57794}" sibTransId="{08C8FE99-2794-48D8-B051-3079F49070F3}"/>
    <dgm:cxn modelId="{A43609AC-0B75-4DC5-9C05-593E295B7E59}" type="presOf" srcId="{A64F9972-B05D-46BD-A50B-6396C3BA0984}" destId="{068620A5-77A3-4155-8934-B5FB0CCFD5DA}" srcOrd="0" destOrd="0" presId="urn:microsoft.com/office/officeart/2005/8/layout/hierarchy6"/>
    <dgm:cxn modelId="{D302B8B0-60A9-4099-AAE5-7604B7B49FC9}" srcId="{989C5489-D101-4110-8C45-84BE7362C45B}" destId="{CC9A9965-DFFE-473C-94B1-0B02DDA753BA}" srcOrd="0" destOrd="0" parTransId="{706EE5D6-D188-4917-9E35-EB30AA7C26AB}" sibTransId="{F83360F8-DF4F-4460-9071-646A7534B644}"/>
    <dgm:cxn modelId="{221448BB-A251-4EF1-904B-2F314081340D}" type="presOf" srcId="{D5A1C1B7-A2E2-4415-835B-BFCDA887CD29}" destId="{7167FA78-DFA4-4349-ACA5-93B76EBE117F}" srcOrd="0" destOrd="0" presId="urn:microsoft.com/office/officeart/2005/8/layout/hierarchy6"/>
    <dgm:cxn modelId="{38446FCF-469D-45FE-9BB7-60A941E0F0B0}" type="presOf" srcId="{2265FCA9-3E69-4F99-9878-1299C230EDF9}" destId="{7393DF6C-1CB6-4D11-97AD-7E5983278DDB}" srcOrd="0" destOrd="0" presId="urn:microsoft.com/office/officeart/2005/8/layout/hierarchy6"/>
    <dgm:cxn modelId="{8D03B3EF-DAED-4BD8-A3E9-63315AF6198E}" srcId="{CC9A9965-DFFE-473C-94B1-0B02DDA753BA}" destId="{D5A1C1B7-A2E2-4415-835B-BFCDA887CD29}" srcOrd="0" destOrd="0" parTransId="{0B049019-9DE2-4699-AEC1-FCFA8902B3F2}" sibTransId="{8C384B82-DDE1-44E9-B532-72D1BD0C92D2}"/>
    <dgm:cxn modelId="{A7858A50-ABE6-4FC0-BF9D-CE6E8567ACE0}" type="presParOf" srcId="{A0AF0CB7-695F-4F8D-ADFB-9EB9A038D648}" destId="{814583B6-E902-4F81-BBD7-3A97F9D5F96C}" srcOrd="0" destOrd="0" presId="urn:microsoft.com/office/officeart/2005/8/layout/hierarchy6"/>
    <dgm:cxn modelId="{E6F0878C-2EE4-4721-8484-4CE3560F8242}" type="presParOf" srcId="{814583B6-E902-4F81-BBD7-3A97F9D5F96C}" destId="{AAB34164-E957-4547-9B7F-712B22D192BB}" srcOrd="0" destOrd="0" presId="urn:microsoft.com/office/officeart/2005/8/layout/hierarchy6"/>
    <dgm:cxn modelId="{43395087-DFC4-4171-BF69-990DA5C15981}" type="presParOf" srcId="{AAB34164-E957-4547-9B7F-712B22D192BB}" destId="{D04FAB8C-7786-4C24-AE9A-2AC8A4504EA8}" srcOrd="0" destOrd="0" presId="urn:microsoft.com/office/officeart/2005/8/layout/hierarchy6"/>
    <dgm:cxn modelId="{A0C3A514-0005-4005-84BF-6DF08E9F63B6}" type="presParOf" srcId="{D04FAB8C-7786-4C24-AE9A-2AC8A4504EA8}" destId="{ACFD5F47-66C2-4CB5-A1DF-7129094126A5}" srcOrd="0" destOrd="0" presId="urn:microsoft.com/office/officeart/2005/8/layout/hierarchy6"/>
    <dgm:cxn modelId="{7ABE9AD4-BF16-42E3-939E-1839D3C35216}" type="presParOf" srcId="{D04FAB8C-7786-4C24-AE9A-2AC8A4504EA8}" destId="{145C841B-2EB2-42B8-AB6B-0832CF4109C1}" srcOrd="1" destOrd="0" presId="urn:microsoft.com/office/officeart/2005/8/layout/hierarchy6"/>
    <dgm:cxn modelId="{07EBC197-10CD-4E32-909B-ED4E97EC80B7}" type="presParOf" srcId="{145C841B-2EB2-42B8-AB6B-0832CF4109C1}" destId="{7879FCE5-3C80-4B7F-A5D2-31F596D2E344}" srcOrd="0" destOrd="0" presId="urn:microsoft.com/office/officeart/2005/8/layout/hierarchy6"/>
    <dgm:cxn modelId="{AB8C51DE-9D99-4414-B67B-E8905B4513A7}" type="presParOf" srcId="{145C841B-2EB2-42B8-AB6B-0832CF4109C1}" destId="{0D129659-AD97-4C7B-8638-205C219B8C4A}" srcOrd="1" destOrd="0" presId="urn:microsoft.com/office/officeart/2005/8/layout/hierarchy6"/>
    <dgm:cxn modelId="{E6DF4413-8553-44FC-8264-996AA044583A}" type="presParOf" srcId="{0D129659-AD97-4C7B-8638-205C219B8C4A}" destId="{7167FA78-DFA4-4349-ACA5-93B76EBE117F}" srcOrd="0" destOrd="0" presId="urn:microsoft.com/office/officeart/2005/8/layout/hierarchy6"/>
    <dgm:cxn modelId="{0B357CDD-C0D8-4927-A931-9F71AA101CF8}" type="presParOf" srcId="{0D129659-AD97-4C7B-8638-205C219B8C4A}" destId="{27B0DF82-30F0-4F25-A52F-A793AD42ECCD}" srcOrd="1" destOrd="0" presId="urn:microsoft.com/office/officeart/2005/8/layout/hierarchy6"/>
    <dgm:cxn modelId="{FA4F4810-515A-40D1-B0CE-6EA792E448BB}" type="presParOf" srcId="{145C841B-2EB2-42B8-AB6B-0832CF4109C1}" destId="{12E6EF10-0FC2-4464-9763-3A55F796ADE1}" srcOrd="2" destOrd="0" presId="urn:microsoft.com/office/officeart/2005/8/layout/hierarchy6"/>
    <dgm:cxn modelId="{6DEB5137-1E14-414B-BCA9-EC72050B30A0}" type="presParOf" srcId="{145C841B-2EB2-42B8-AB6B-0832CF4109C1}" destId="{60E13B97-2FD1-4070-8AF0-0A8CA5D64D8B}" srcOrd="3" destOrd="0" presId="urn:microsoft.com/office/officeart/2005/8/layout/hierarchy6"/>
    <dgm:cxn modelId="{E87BC539-953A-4F28-829E-D44AFDFCF62A}" type="presParOf" srcId="{60E13B97-2FD1-4070-8AF0-0A8CA5D64D8B}" destId="{ACC790D5-F3F7-43CB-B75B-4E393323F04A}" srcOrd="0" destOrd="0" presId="urn:microsoft.com/office/officeart/2005/8/layout/hierarchy6"/>
    <dgm:cxn modelId="{0DB5B8AD-9214-4A11-86B6-F7B8669569BC}" type="presParOf" srcId="{60E13B97-2FD1-4070-8AF0-0A8CA5D64D8B}" destId="{C2D5BE24-AA2C-4C16-8C9F-9986C232B7FC}" srcOrd="1" destOrd="0" presId="urn:microsoft.com/office/officeart/2005/8/layout/hierarchy6"/>
    <dgm:cxn modelId="{FC584FEE-D55D-46ED-9833-8F530D525768}" type="presParOf" srcId="{145C841B-2EB2-42B8-AB6B-0832CF4109C1}" destId="{7393DF6C-1CB6-4D11-97AD-7E5983278DDB}" srcOrd="4" destOrd="0" presId="urn:microsoft.com/office/officeart/2005/8/layout/hierarchy6"/>
    <dgm:cxn modelId="{8188ED76-6697-4D19-81A7-C228ADC44E82}" type="presParOf" srcId="{145C841B-2EB2-42B8-AB6B-0832CF4109C1}" destId="{5BB69F34-57FA-401B-BCA2-1F339BCFF5ED}" srcOrd="5" destOrd="0" presId="urn:microsoft.com/office/officeart/2005/8/layout/hierarchy6"/>
    <dgm:cxn modelId="{A83A99F1-B7A9-4132-86CD-4ABCA7415D76}" type="presParOf" srcId="{5BB69F34-57FA-401B-BCA2-1F339BCFF5ED}" destId="{068620A5-77A3-4155-8934-B5FB0CCFD5DA}" srcOrd="0" destOrd="0" presId="urn:microsoft.com/office/officeart/2005/8/layout/hierarchy6"/>
    <dgm:cxn modelId="{A7FB42C7-BB27-4B3A-996A-69760D8177B6}" type="presParOf" srcId="{5BB69F34-57FA-401B-BCA2-1F339BCFF5ED}" destId="{CAC24A10-55B9-48CC-A512-0D9E73F32375}" srcOrd="1" destOrd="0" presId="urn:microsoft.com/office/officeart/2005/8/layout/hierarchy6"/>
    <dgm:cxn modelId="{29CCCD2A-310E-4AEA-AB2B-6199E76373AB}" type="presParOf" srcId="{A0AF0CB7-695F-4F8D-ADFB-9EB9A038D648}" destId="{69FAF1C5-1CB2-405A-B4C5-BA22BC7AA2C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9C5489-D101-4110-8C45-84BE7362C45B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CC9A9965-DFFE-473C-94B1-0B02DDA753BA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 spcFirstLastPara="0" vert="horz" wrap="square" lIns="7620" tIns="7620" rIns="7620" bIns="7620" numCol="1" spcCol="1270" anchor="ctr" anchorCtr="0"/>
        <a:lstStyle/>
        <a:p>
          <a:pPr rtl="1"/>
          <a:r>
            <a:rPr lang="fa-IR" sz="1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Titr" panose="00000700000000000000" pitchFamily="2" charset="-78"/>
            </a:rPr>
            <a:t>عقد </a:t>
          </a:r>
          <a:r>
            <a:rPr lang="fa-IR" sz="1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/>
              <a:ea typeface="+mn-ea"/>
              <a:cs typeface="B Titr" panose="00000700000000000000" pitchFamily="2" charset="-78"/>
            </a:rPr>
            <a:t>قرارداد</a:t>
          </a:r>
        </a:p>
      </dgm:t>
    </dgm:pt>
    <dgm:pt modelId="{706EE5D6-D188-4917-9E35-EB30AA7C26AB}" type="parTrans" cxnId="{D302B8B0-60A9-4099-AAE5-7604B7B49FC9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F83360F8-DF4F-4460-9071-646A7534B644}" type="sibTrans" cxnId="{D302B8B0-60A9-4099-AAE5-7604B7B49FC9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D5A1C1B7-A2E2-4415-835B-BFCDA887CD29}">
      <dgm:prSet phldrT="[Text]" custT="1"/>
      <dgm:spPr>
        <a:solidFill>
          <a:srgbClr val="70AD47">
            <a:lumMod val="20000"/>
            <a:lumOff val="8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دوجانبه</a:t>
          </a:r>
          <a:endParaRPr lang="fa-IR" sz="1200" b="0" kern="1200" cap="none" spc="0" dirty="0">
            <a:ln w="0"/>
            <a:solidFill>
              <a:prstClr val="black"/>
            </a:solidFill>
            <a:effectLst>
              <a:outerShdw blurRad="38100" dist="19050" dir="2700000" algn="tl" rotWithShape="0">
                <a:prstClr val="black">
                  <a:alpha val="40000"/>
                </a:prstClr>
              </a:outerShdw>
            </a:effectLst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0B049019-9DE2-4699-AEC1-FCFA8902B3F2}" type="parTrans" cxnId="{8D03B3EF-DAED-4BD8-A3E9-63315AF6198E}">
      <dgm:prSet custT="1"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8C384B82-DDE1-44E9-B532-72D1BD0C92D2}" type="sibTrans" cxnId="{8D03B3EF-DAED-4BD8-A3E9-63315AF6198E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69D058A2-818D-4CBC-B62F-B90C2F2BEB3D}">
      <dgm:prSet phldrT="[Text]" custT="1"/>
      <dgm:spPr>
        <a:solidFill>
          <a:srgbClr val="70AD47">
            <a:lumMod val="20000"/>
            <a:lumOff val="8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rtl="1"/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وفق </a:t>
          </a: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مصوبات هيأت </a:t>
          </a: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تنظيم بازار برق ايران</a:t>
          </a:r>
        </a:p>
      </dgm:t>
    </dgm:pt>
    <dgm:pt modelId="{2C29EF02-F969-4E4C-B92A-8D9D2AC57794}" type="parTrans" cxnId="{84EE52A5-87BB-4F94-A953-7A3C52B46486}">
      <dgm:prSet custT="1"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08C8FE99-2794-48D8-B051-3079F49070F3}" type="sibTrans" cxnId="{84EE52A5-87BB-4F94-A953-7A3C52B46486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A64F9972-B05D-46BD-A50B-6396C3BA0984}">
      <dgm:prSet phldrT="[Text]" custT="1"/>
      <dgm:spPr>
        <a:solidFill>
          <a:srgbClr val="70AD47">
            <a:lumMod val="20000"/>
            <a:lumOff val="8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b="0" kern="1200" cap="none" spc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  <a:ea typeface="+mn-ea"/>
              <a:cs typeface="B Titr" panose="00000700000000000000" pitchFamily="2" charset="-78"/>
            </a:rPr>
            <a:t>قرارداد خريد تضمينی برق 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2265FCA9-3E69-4F99-9878-1299C230EDF9}" type="parTrans" cxnId="{0429D798-3447-48FC-8905-010DA85233C8}">
      <dgm:prSet custT="1"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70EA3F7D-5829-4A37-9CCA-CA8C9F2CDD13}" type="sibTrans" cxnId="{0429D798-3447-48FC-8905-010DA85233C8}">
      <dgm:prSet/>
      <dgm:spPr/>
      <dgm:t>
        <a:bodyPr/>
        <a:lstStyle/>
        <a:p>
          <a:pPr rtl="1"/>
          <a:endParaRPr lang="fa-IR" sz="120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gm:t>
    </dgm:pt>
    <dgm:pt modelId="{3AF05D43-D3CC-4E1D-B18F-CAF380AE3A19}" type="pres">
      <dgm:prSet presAssocID="{989C5489-D101-4110-8C45-84BE7362C45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B128644-6488-4F69-AC5E-8E005D64DC41}" type="pres">
      <dgm:prSet presAssocID="{989C5489-D101-4110-8C45-84BE7362C45B}" presName="hierFlow" presStyleCnt="0"/>
      <dgm:spPr/>
    </dgm:pt>
    <dgm:pt modelId="{03EF235C-BF60-4643-BAA7-BB310C20D1D0}" type="pres">
      <dgm:prSet presAssocID="{989C5489-D101-4110-8C45-84BE7362C45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5126F0D2-EF62-4627-BC29-8CDAB1D5DCAE}" type="pres">
      <dgm:prSet presAssocID="{CC9A9965-DFFE-473C-94B1-0B02DDA753BA}" presName="Name14" presStyleCnt="0"/>
      <dgm:spPr/>
    </dgm:pt>
    <dgm:pt modelId="{C2D6346A-2813-4ECB-9768-7C0848AC91D0}" type="pres">
      <dgm:prSet presAssocID="{CC9A9965-DFFE-473C-94B1-0B02DDA753BA}" presName="level1Shape" presStyleLbl="node0" presStyleIdx="0" presStyleCnt="1" custScaleX="252900" custScaleY="153406" custLinFactNeighborX="-16325" custLinFactNeighborY="-59121">
        <dgm:presLayoutVars>
          <dgm:chPref val="3"/>
        </dgm:presLayoutVars>
      </dgm:prSet>
      <dgm:spPr/>
    </dgm:pt>
    <dgm:pt modelId="{990A8EC5-9618-444C-96E9-D5068F866976}" type="pres">
      <dgm:prSet presAssocID="{CC9A9965-DFFE-473C-94B1-0B02DDA753BA}" presName="hierChild2" presStyleCnt="0"/>
      <dgm:spPr/>
    </dgm:pt>
    <dgm:pt modelId="{C0316918-ECD7-4FA2-AC81-158715F4E18D}" type="pres">
      <dgm:prSet presAssocID="{0B049019-9DE2-4699-AEC1-FCFA8902B3F2}" presName="Name19" presStyleLbl="parChTrans1D2" presStyleIdx="0" presStyleCnt="3"/>
      <dgm:spPr/>
    </dgm:pt>
    <dgm:pt modelId="{FF359CBB-49FB-4C6D-ADC3-EC15B32CB73A}" type="pres">
      <dgm:prSet presAssocID="{D5A1C1B7-A2E2-4415-835B-BFCDA887CD29}" presName="Name21" presStyleCnt="0"/>
      <dgm:spPr/>
    </dgm:pt>
    <dgm:pt modelId="{69C8D395-BAE9-4EBF-9E6F-033705A67961}" type="pres">
      <dgm:prSet presAssocID="{D5A1C1B7-A2E2-4415-835B-BFCDA887CD29}" presName="level2Shape" presStyleLbl="node2" presStyleIdx="0" presStyleCnt="3" custScaleX="235240" custScaleY="214233" custLinFactNeighborX="-12141" custLinFactNeighborY="-3695"/>
      <dgm:spPr/>
    </dgm:pt>
    <dgm:pt modelId="{37BF166C-6736-4F24-8146-2D0EBF4C6A0A}" type="pres">
      <dgm:prSet presAssocID="{D5A1C1B7-A2E2-4415-835B-BFCDA887CD29}" presName="hierChild3" presStyleCnt="0"/>
      <dgm:spPr/>
    </dgm:pt>
    <dgm:pt modelId="{B9410CAE-D355-4882-88E8-8E47522991F3}" type="pres">
      <dgm:prSet presAssocID="{2C29EF02-F969-4E4C-B92A-8D9D2AC57794}" presName="Name19" presStyleLbl="parChTrans1D2" presStyleIdx="1" presStyleCnt="3"/>
      <dgm:spPr/>
    </dgm:pt>
    <dgm:pt modelId="{3316F501-6334-44F5-A56D-72A5D6712A90}" type="pres">
      <dgm:prSet presAssocID="{69D058A2-818D-4CBC-B62F-B90C2F2BEB3D}" presName="Name21" presStyleCnt="0"/>
      <dgm:spPr/>
    </dgm:pt>
    <dgm:pt modelId="{EBD9B26D-6419-4CB0-BB2E-069FB06681C4}" type="pres">
      <dgm:prSet presAssocID="{69D058A2-818D-4CBC-B62F-B90C2F2BEB3D}" presName="level2Shape" presStyleLbl="node2" presStyleIdx="1" presStyleCnt="3" custScaleX="313824" custScaleY="222276" custLinFactNeighborX="-7635" custLinFactNeighborY="3695"/>
      <dgm:spPr/>
    </dgm:pt>
    <dgm:pt modelId="{8F36D5AF-522D-4358-84BE-6EAE54FCBDCB}" type="pres">
      <dgm:prSet presAssocID="{69D058A2-818D-4CBC-B62F-B90C2F2BEB3D}" presName="hierChild3" presStyleCnt="0"/>
      <dgm:spPr/>
    </dgm:pt>
    <dgm:pt modelId="{662E2C06-8853-42BA-A3D5-EDAAF52AEF43}" type="pres">
      <dgm:prSet presAssocID="{2265FCA9-3E69-4F99-9878-1299C230EDF9}" presName="Name19" presStyleLbl="parChTrans1D2" presStyleIdx="2" presStyleCnt="3"/>
      <dgm:spPr/>
    </dgm:pt>
    <dgm:pt modelId="{32D56920-D372-4CC4-96B7-38167B9C459F}" type="pres">
      <dgm:prSet presAssocID="{A64F9972-B05D-46BD-A50B-6396C3BA0984}" presName="Name21" presStyleCnt="0"/>
      <dgm:spPr/>
    </dgm:pt>
    <dgm:pt modelId="{D34FCFEA-EE13-453B-8D23-2736C6925963}" type="pres">
      <dgm:prSet presAssocID="{A64F9972-B05D-46BD-A50B-6396C3BA0984}" presName="level2Shape" presStyleLbl="node2" presStyleIdx="2" presStyleCnt="3" custScaleX="253863" custScaleY="200106" custLinFactNeighborX="-19707" custLinFactNeighborY="-3695"/>
      <dgm:spPr/>
    </dgm:pt>
    <dgm:pt modelId="{2B9BB5C4-57A6-4F0F-88D0-2512BA5A913D}" type="pres">
      <dgm:prSet presAssocID="{A64F9972-B05D-46BD-A50B-6396C3BA0984}" presName="hierChild3" presStyleCnt="0"/>
      <dgm:spPr/>
    </dgm:pt>
    <dgm:pt modelId="{80DC2D5F-3383-42B7-894A-61F5819AB22B}" type="pres">
      <dgm:prSet presAssocID="{989C5489-D101-4110-8C45-84BE7362C45B}" presName="bgShapesFlow" presStyleCnt="0"/>
      <dgm:spPr/>
    </dgm:pt>
  </dgm:ptLst>
  <dgm:cxnLst>
    <dgm:cxn modelId="{A8C2360E-E0C3-4146-8C48-0307CADC4A33}" type="presOf" srcId="{0B049019-9DE2-4699-AEC1-FCFA8902B3F2}" destId="{C0316918-ECD7-4FA2-AC81-158715F4E18D}" srcOrd="0" destOrd="0" presId="urn:microsoft.com/office/officeart/2005/8/layout/hierarchy6"/>
    <dgm:cxn modelId="{1E1D571C-D126-4412-A566-CAB4F6BD215A}" type="presOf" srcId="{2265FCA9-3E69-4F99-9878-1299C230EDF9}" destId="{662E2C06-8853-42BA-A3D5-EDAAF52AEF43}" srcOrd="0" destOrd="0" presId="urn:microsoft.com/office/officeart/2005/8/layout/hierarchy6"/>
    <dgm:cxn modelId="{A29DE830-96AB-40AA-BAEC-71ED9DB32364}" type="presOf" srcId="{69D058A2-818D-4CBC-B62F-B90C2F2BEB3D}" destId="{EBD9B26D-6419-4CB0-BB2E-069FB06681C4}" srcOrd="0" destOrd="0" presId="urn:microsoft.com/office/officeart/2005/8/layout/hierarchy6"/>
    <dgm:cxn modelId="{1D600A31-AF55-41E0-A881-CBDE035CE894}" type="presOf" srcId="{2C29EF02-F969-4E4C-B92A-8D9D2AC57794}" destId="{B9410CAE-D355-4882-88E8-8E47522991F3}" srcOrd="0" destOrd="0" presId="urn:microsoft.com/office/officeart/2005/8/layout/hierarchy6"/>
    <dgm:cxn modelId="{706AA661-4A92-4940-AADF-5C7B960E0FC1}" type="presOf" srcId="{A64F9972-B05D-46BD-A50B-6396C3BA0984}" destId="{D34FCFEA-EE13-453B-8D23-2736C6925963}" srcOrd="0" destOrd="0" presId="urn:microsoft.com/office/officeart/2005/8/layout/hierarchy6"/>
    <dgm:cxn modelId="{7A64807C-C38D-4501-805A-363FBB004558}" type="presOf" srcId="{989C5489-D101-4110-8C45-84BE7362C45B}" destId="{3AF05D43-D3CC-4E1D-B18F-CAF380AE3A19}" srcOrd="0" destOrd="0" presId="urn:microsoft.com/office/officeart/2005/8/layout/hierarchy6"/>
    <dgm:cxn modelId="{00DC9281-B01C-4A5F-9003-1604D1277486}" type="presOf" srcId="{CC9A9965-DFFE-473C-94B1-0B02DDA753BA}" destId="{C2D6346A-2813-4ECB-9768-7C0848AC91D0}" srcOrd="0" destOrd="0" presId="urn:microsoft.com/office/officeart/2005/8/layout/hierarchy6"/>
    <dgm:cxn modelId="{0429D798-3447-48FC-8905-010DA85233C8}" srcId="{CC9A9965-DFFE-473C-94B1-0B02DDA753BA}" destId="{A64F9972-B05D-46BD-A50B-6396C3BA0984}" srcOrd="2" destOrd="0" parTransId="{2265FCA9-3E69-4F99-9878-1299C230EDF9}" sibTransId="{70EA3F7D-5829-4A37-9CCA-CA8C9F2CDD13}"/>
    <dgm:cxn modelId="{84EE52A5-87BB-4F94-A953-7A3C52B46486}" srcId="{CC9A9965-DFFE-473C-94B1-0B02DDA753BA}" destId="{69D058A2-818D-4CBC-B62F-B90C2F2BEB3D}" srcOrd="1" destOrd="0" parTransId="{2C29EF02-F969-4E4C-B92A-8D9D2AC57794}" sibTransId="{08C8FE99-2794-48D8-B051-3079F49070F3}"/>
    <dgm:cxn modelId="{D302B8B0-60A9-4099-AAE5-7604B7B49FC9}" srcId="{989C5489-D101-4110-8C45-84BE7362C45B}" destId="{CC9A9965-DFFE-473C-94B1-0B02DDA753BA}" srcOrd="0" destOrd="0" parTransId="{706EE5D6-D188-4917-9E35-EB30AA7C26AB}" sibTransId="{F83360F8-DF4F-4460-9071-646A7534B644}"/>
    <dgm:cxn modelId="{8D03B3EF-DAED-4BD8-A3E9-63315AF6198E}" srcId="{CC9A9965-DFFE-473C-94B1-0B02DDA753BA}" destId="{D5A1C1B7-A2E2-4415-835B-BFCDA887CD29}" srcOrd="0" destOrd="0" parTransId="{0B049019-9DE2-4699-AEC1-FCFA8902B3F2}" sibTransId="{8C384B82-DDE1-44E9-B532-72D1BD0C92D2}"/>
    <dgm:cxn modelId="{D0E16DFD-67E6-460B-A3E4-9E49E7554960}" type="presOf" srcId="{D5A1C1B7-A2E2-4415-835B-BFCDA887CD29}" destId="{69C8D395-BAE9-4EBF-9E6F-033705A67961}" srcOrd="0" destOrd="0" presId="urn:microsoft.com/office/officeart/2005/8/layout/hierarchy6"/>
    <dgm:cxn modelId="{536456B2-D3DD-4E0E-9C66-22F129F6E76E}" type="presParOf" srcId="{3AF05D43-D3CC-4E1D-B18F-CAF380AE3A19}" destId="{CB128644-6488-4F69-AC5E-8E005D64DC41}" srcOrd="0" destOrd="0" presId="urn:microsoft.com/office/officeart/2005/8/layout/hierarchy6"/>
    <dgm:cxn modelId="{DEC3BD83-AB5A-4303-B980-2577D2D9E731}" type="presParOf" srcId="{CB128644-6488-4F69-AC5E-8E005D64DC41}" destId="{03EF235C-BF60-4643-BAA7-BB310C20D1D0}" srcOrd="0" destOrd="0" presId="urn:microsoft.com/office/officeart/2005/8/layout/hierarchy6"/>
    <dgm:cxn modelId="{7AA15E62-1515-4308-9F92-6B2F46494765}" type="presParOf" srcId="{03EF235C-BF60-4643-BAA7-BB310C20D1D0}" destId="{5126F0D2-EF62-4627-BC29-8CDAB1D5DCAE}" srcOrd="0" destOrd="0" presId="urn:microsoft.com/office/officeart/2005/8/layout/hierarchy6"/>
    <dgm:cxn modelId="{AF9601C3-72B7-4AB4-B162-904831BD4148}" type="presParOf" srcId="{5126F0D2-EF62-4627-BC29-8CDAB1D5DCAE}" destId="{C2D6346A-2813-4ECB-9768-7C0848AC91D0}" srcOrd="0" destOrd="0" presId="urn:microsoft.com/office/officeart/2005/8/layout/hierarchy6"/>
    <dgm:cxn modelId="{9B998223-B4D5-4502-AA27-6E3C5B8D5E4D}" type="presParOf" srcId="{5126F0D2-EF62-4627-BC29-8CDAB1D5DCAE}" destId="{990A8EC5-9618-444C-96E9-D5068F866976}" srcOrd="1" destOrd="0" presId="urn:microsoft.com/office/officeart/2005/8/layout/hierarchy6"/>
    <dgm:cxn modelId="{C018E5E3-92B8-4F90-B147-A5502302A3E4}" type="presParOf" srcId="{990A8EC5-9618-444C-96E9-D5068F866976}" destId="{C0316918-ECD7-4FA2-AC81-158715F4E18D}" srcOrd="0" destOrd="0" presId="urn:microsoft.com/office/officeart/2005/8/layout/hierarchy6"/>
    <dgm:cxn modelId="{DDC2D18E-A1D5-4BF2-AF8A-09FF53FFF611}" type="presParOf" srcId="{990A8EC5-9618-444C-96E9-D5068F866976}" destId="{FF359CBB-49FB-4C6D-ADC3-EC15B32CB73A}" srcOrd="1" destOrd="0" presId="urn:microsoft.com/office/officeart/2005/8/layout/hierarchy6"/>
    <dgm:cxn modelId="{5B73D6A6-27A7-4A69-A080-643EAFECF78A}" type="presParOf" srcId="{FF359CBB-49FB-4C6D-ADC3-EC15B32CB73A}" destId="{69C8D395-BAE9-4EBF-9E6F-033705A67961}" srcOrd="0" destOrd="0" presId="urn:microsoft.com/office/officeart/2005/8/layout/hierarchy6"/>
    <dgm:cxn modelId="{D83F31E0-05F7-4283-AE06-6CD8DA98CB4B}" type="presParOf" srcId="{FF359CBB-49FB-4C6D-ADC3-EC15B32CB73A}" destId="{37BF166C-6736-4F24-8146-2D0EBF4C6A0A}" srcOrd="1" destOrd="0" presId="urn:microsoft.com/office/officeart/2005/8/layout/hierarchy6"/>
    <dgm:cxn modelId="{19C10ADC-A92F-48A6-B7FA-2C32B820F776}" type="presParOf" srcId="{990A8EC5-9618-444C-96E9-D5068F866976}" destId="{B9410CAE-D355-4882-88E8-8E47522991F3}" srcOrd="2" destOrd="0" presId="urn:microsoft.com/office/officeart/2005/8/layout/hierarchy6"/>
    <dgm:cxn modelId="{79E3D638-87E3-4925-B0F3-B3904B16D929}" type="presParOf" srcId="{990A8EC5-9618-444C-96E9-D5068F866976}" destId="{3316F501-6334-44F5-A56D-72A5D6712A90}" srcOrd="3" destOrd="0" presId="urn:microsoft.com/office/officeart/2005/8/layout/hierarchy6"/>
    <dgm:cxn modelId="{FF282B6A-3A5F-4AC3-B512-A6E3A233AC3E}" type="presParOf" srcId="{3316F501-6334-44F5-A56D-72A5D6712A90}" destId="{EBD9B26D-6419-4CB0-BB2E-069FB06681C4}" srcOrd="0" destOrd="0" presId="urn:microsoft.com/office/officeart/2005/8/layout/hierarchy6"/>
    <dgm:cxn modelId="{E843BBC5-6EB6-48CC-9512-E60D866BDE37}" type="presParOf" srcId="{3316F501-6334-44F5-A56D-72A5D6712A90}" destId="{8F36D5AF-522D-4358-84BE-6EAE54FCBDCB}" srcOrd="1" destOrd="0" presId="urn:microsoft.com/office/officeart/2005/8/layout/hierarchy6"/>
    <dgm:cxn modelId="{2231DC3F-7E6B-485C-BCA6-075AB4A1C13F}" type="presParOf" srcId="{990A8EC5-9618-444C-96E9-D5068F866976}" destId="{662E2C06-8853-42BA-A3D5-EDAAF52AEF43}" srcOrd="4" destOrd="0" presId="urn:microsoft.com/office/officeart/2005/8/layout/hierarchy6"/>
    <dgm:cxn modelId="{FA655854-7DCC-4C34-AEAC-61508028B6F4}" type="presParOf" srcId="{990A8EC5-9618-444C-96E9-D5068F866976}" destId="{32D56920-D372-4CC4-96B7-38167B9C459F}" srcOrd="5" destOrd="0" presId="urn:microsoft.com/office/officeart/2005/8/layout/hierarchy6"/>
    <dgm:cxn modelId="{41CD0306-5D39-4BB7-9C78-E655EC22A247}" type="presParOf" srcId="{32D56920-D372-4CC4-96B7-38167B9C459F}" destId="{D34FCFEA-EE13-453B-8D23-2736C6925963}" srcOrd="0" destOrd="0" presId="urn:microsoft.com/office/officeart/2005/8/layout/hierarchy6"/>
    <dgm:cxn modelId="{91DFBEA7-4394-405A-A291-631FC6749C12}" type="presParOf" srcId="{32D56920-D372-4CC4-96B7-38167B9C459F}" destId="{2B9BB5C4-57A6-4F0F-88D0-2512BA5A913D}" srcOrd="1" destOrd="0" presId="urn:microsoft.com/office/officeart/2005/8/layout/hierarchy6"/>
    <dgm:cxn modelId="{9EA912BC-1465-4917-883C-C117DE13315C}" type="presParOf" srcId="{3AF05D43-D3CC-4E1D-B18F-CAF380AE3A19}" destId="{80DC2D5F-3383-42B7-894A-61F5819AB22B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89C5489-D101-4110-8C45-84BE7362C45B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CC9A9965-DFFE-473C-94B1-0B02DDA753BA}">
      <dgm:prSet phldrT="[Tex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مجوزهای صادره برای احداث نيروگاه های تجديدپذير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706EE5D6-D188-4917-9E35-EB30AA7C26AB}" type="parTrans" cxnId="{D302B8B0-60A9-4099-AAE5-7604B7B49FC9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F83360F8-DF4F-4460-9071-646A7534B644}" type="sibTrans" cxnId="{D302B8B0-60A9-4099-AAE5-7604B7B49FC9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D5A1C1B7-A2E2-4415-835B-BFCDA887CD29}">
      <dgm:prSet phldrT="[Text]" custT="1"/>
      <dgm:spPr>
        <a:solidFill>
          <a:schemeClr val="tx2">
            <a:lumMod val="20000"/>
            <a:lumOff val="80000"/>
          </a:scheme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تاييديه مطالعات طرح اتصال به شبکه 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0B049019-9DE2-4699-AEC1-FCFA8902B3F2}" type="parTrans" cxnId="{8D03B3EF-DAED-4BD8-A3E9-63315AF6198E}">
      <dgm:prSet custT="1"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8C384B82-DDE1-44E9-B532-72D1BD0C92D2}" type="sibTrans" cxnId="{8D03B3EF-DAED-4BD8-A3E9-63315AF6198E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69D058A2-818D-4CBC-B62F-B90C2F2BEB3D}">
      <dgm:prSet phldrT="[Text]" custT="1"/>
      <dgm:spPr>
        <a:solidFill>
          <a:schemeClr val="tx2">
            <a:lumMod val="20000"/>
            <a:lumOff val="80000"/>
          </a:scheme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7620" tIns="7620" rIns="7620" bIns="7620" numCol="1" spcCol="1270" anchor="ctr" anchorCtr="0"/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صدور موافقت اوليه احداث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gm:t>
    </dgm:pt>
    <dgm:pt modelId="{2C29EF02-F969-4E4C-B92A-8D9D2AC57794}" type="parTrans" cxnId="{84EE52A5-87BB-4F94-A953-7A3C52B46486}">
      <dgm:prSet custT="1"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08C8FE99-2794-48D8-B051-3079F49070F3}" type="sibTrans" cxnId="{84EE52A5-87BB-4F94-A953-7A3C52B46486}">
      <dgm:prSet/>
      <dgm:spPr/>
      <dgm:t>
        <a:bodyPr/>
        <a:lstStyle/>
        <a:p>
          <a:pPr rtl="1"/>
          <a:endParaRPr lang="fa-IR" sz="1200">
            <a:cs typeface="B Titr" panose="00000700000000000000" pitchFamily="2" charset="-78"/>
          </a:endParaRPr>
        </a:p>
      </dgm:t>
    </dgm:pt>
    <dgm:pt modelId="{8CA96EBA-D2BD-492F-B0F7-C0D558D4DA63}" type="pres">
      <dgm:prSet presAssocID="{989C5489-D101-4110-8C45-84BE7362C45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EBC9341-AC7C-47F3-B700-7711058A5E83}" type="pres">
      <dgm:prSet presAssocID="{989C5489-D101-4110-8C45-84BE7362C45B}" presName="hierFlow" presStyleCnt="0"/>
      <dgm:spPr/>
    </dgm:pt>
    <dgm:pt modelId="{1475D3AF-8963-4786-81F9-32FF09999BD4}" type="pres">
      <dgm:prSet presAssocID="{989C5489-D101-4110-8C45-84BE7362C45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F69BBA66-7DCA-479A-9042-844560C307D2}" type="pres">
      <dgm:prSet presAssocID="{CC9A9965-DFFE-473C-94B1-0B02DDA753BA}" presName="Name14" presStyleCnt="0"/>
      <dgm:spPr/>
    </dgm:pt>
    <dgm:pt modelId="{57A3AB25-FD24-4ECA-9828-D773ABF6F14B}" type="pres">
      <dgm:prSet presAssocID="{CC9A9965-DFFE-473C-94B1-0B02DDA753BA}" presName="level1Shape" presStyleLbl="node0" presStyleIdx="0" presStyleCnt="1" custScaleX="233609">
        <dgm:presLayoutVars>
          <dgm:chPref val="3"/>
        </dgm:presLayoutVars>
      </dgm:prSet>
      <dgm:spPr/>
    </dgm:pt>
    <dgm:pt modelId="{EFCF5FF0-F19E-4B86-9645-FB660AF980E2}" type="pres">
      <dgm:prSet presAssocID="{CC9A9965-DFFE-473C-94B1-0B02DDA753BA}" presName="hierChild2" presStyleCnt="0"/>
      <dgm:spPr/>
    </dgm:pt>
    <dgm:pt modelId="{A111DC52-1E7B-4B76-B034-8298CF6E69A0}" type="pres">
      <dgm:prSet presAssocID="{0B049019-9DE2-4699-AEC1-FCFA8902B3F2}" presName="Name19" presStyleLbl="parChTrans1D2" presStyleIdx="0" presStyleCnt="2"/>
      <dgm:spPr/>
    </dgm:pt>
    <dgm:pt modelId="{50CDD1DC-D244-4376-843F-D6F4BC90B7C1}" type="pres">
      <dgm:prSet presAssocID="{D5A1C1B7-A2E2-4415-835B-BFCDA887CD29}" presName="Name21" presStyleCnt="0"/>
      <dgm:spPr/>
    </dgm:pt>
    <dgm:pt modelId="{35AAB1B2-ABD1-4438-81E5-64294CDCD1EF}" type="pres">
      <dgm:prSet presAssocID="{D5A1C1B7-A2E2-4415-835B-BFCDA887CD29}" presName="level2Shape" presStyleLbl="node2" presStyleIdx="0" presStyleCnt="2" custScaleX="160085"/>
      <dgm:spPr/>
    </dgm:pt>
    <dgm:pt modelId="{E2AB271F-DE2F-4672-A1EF-B594163F8673}" type="pres">
      <dgm:prSet presAssocID="{D5A1C1B7-A2E2-4415-835B-BFCDA887CD29}" presName="hierChild3" presStyleCnt="0"/>
      <dgm:spPr/>
    </dgm:pt>
    <dgm:pt modelId="{EF54A5AD-E108-4327-8A8D-5DDCBE530A64}" type="pres">
      <dgm:prSet presAssocID="{2C29EF02-F969-4E4C-B92A-8D9D2AC57794}" presName="Name19" presStyleLbl="parChTrans1D2" presStyleIdx="1" presStyleCnt="2"/>
      <dgm:spPr/>
    </dgm:pt>
    <dgm:pt modelId="{C169D0C9-F624-420B-9F98-AD29CEC2A69C}" type="pres">
      <dgm:prSet presAssocID="{69D058A2-818D-4CBC-B62F-B90C2F2BEB3D}" presName="Name21" presStyleCnt="0"/>
      <dgm:spPr/>
    </dgm:pt>
    <dgm:pt modelId="{B3D46024-695C-43C8-92B9-74A3F4A6DD4F}" type="pres">
      <dgm:prSet presAssocID="{69D058A2-818D-4CBC-B62F-B90C2F2BEB3D}" presName="level2Shape" presStyleLbl="node2" presStyleIdx="1" presStyleCnt="2" custScaleX="169204"/>
      <dgm:spPr/>
    </dgm:pt>
    <dgm:pt modelId="{18A00674-1FE6-433B-91A1-D8E23EADCB4D}" type="pres">
      <dgm:prSet presAssocID="{69D058A2-818D-4CBC-B62F-B90C2F2BEB3D}" presName="hierChild3" presStyleCnt="0"/>
      <dgm:spPr/>
    </dgm:pt>
    <dgm:pt modelId="{E8D85BF2-9057-46E0-9E9C-3F0B4EC3A956}" type="pres">
      <dgm:prSet presAssocID="{989C5489-D101-4110-8C45-84BE7362C45B}" presName="bgShapesFlow" presStyleCnt="0"/>
      <dgm:spPr/>
    </dgm:pt>
  </dgm:ptLst>
  <dgm:cxnLst>
    <dgm:cxn modelId="{8956E507-9305-4BD6-975E-624222C28F74}" type="presOf" srcId="{989C5489-D101-4110-8C45-84BE7362C45B}" destId="{8CA96EBA-D2BD-492F-B0F7-C0D558D4DA63}" srcOrd="0" destOrd="0" presId="urn:microsoft.com/office/officeart/2005/8/layout/hierarchy6"/>
    <dgm:cxn modelId="{D549051C-8F30-44A5-9015-9343050AD6CB}" type="presOf" srcId="{69D058A2-818D-4CBC-B62F-B90C2F2BEB3D}" destId="{B3D46024-695C-43C8-92B9-74A3F4A6DD4F}" srcOrd="0" destOrd="0" presId="urn:microsoft.com/office/officeart/2005/8/layout/hierarchy6"/>
    <dgm:cxn modelId="{1CD0692A-1C0F-4414-AC8A-A2DF61CCD129}" type="presOf" srcId="{D5A1C1B7-A2E2-4415-835B-BFCDA887CD29}" destId="{35AAB1B2-ABD1-4438-81E5-64294CDCD1EF}" srcOrd="0" destOrd="0" presId="urn:microsoft.com/office/officeart/2005/8/layout/hierarchy6"/>
    <dgm:cxn modelId="{7AC27474-3914-4808-AE5A-D22F34BE9BD5}" type="presOf" srcId="{0B049019-9DE2-4699-AEC1-FCFA8902B3F2}" destId="{A111DC52-1E7B-4B76-B034-8298CF6E69A0}" srcOrd="0" destOrd="0" presId="urn:microsoft.com/office/officeart/2005/8/layout/hierarchy6"/>
    <dgm:cxn modelId="{DECC1858-A971-4072-95C2-F5AA2DEE015E}" type="presOf" srcId="{2C29EF02-F969-4E4C-B92A-8D9D2AC57794}" destId="{EF54A5AD-E108-4327-8A8D-5DDCBE530A64}" srcOrd="0" destOrd="0" presId="urn:microsoft.com/office/officeart/2005/8/layout/hierarchy6"/>
    <dgm:cxn modelId="{84EE52A5-87BB-4F94-A953-7A3C52B46486}" srcId="{CC9A9965-DFFE-473C-94B1-0B02DDA753BA}" destId="{69D058A2-818D-4CBC-B62F-B90C2F2BEB3D}" srcOrd="1" destOrd="0" parTransId="{2C29EF02-F969-4E4C-B92A-8D9D2AC57794}" sibTransId="{08C8FE99-2794-48D8-B051-3079F49070F3}"/>
    <dgm:cxn modelId="{D302B8B0-60A9-4099-AAE5-7604B7B49FC9}" srcId="{989C5489-D101-4110-8C45-84BE7362C45B}" destId="{CC9A9965-DFFE-473C-94B1-0B02DDA753BA}" srcOrd="0" destOrd="0" parTransId="{706EE5D6-D188-4917-9E35-EB30AA7C26AB}" sibTransId="{F83360F8-DF4F-4460-9071-646A7534B644}"/>
    <dgm:cxn modelId="{93EED5B5-0708-4674-BA86-1D7B7AAFF212}" type="presOf" srcId="{CC9A9965-DFFE-473C-94B1-0B02DDA753BA}" destId="{57A3AB25-FD24-4ECA-9828-D773ABF6F14B}" srcOrd="0" destOrd="0" presId="urn:microsoft.com/office/officeart/2005/8/layout/hierarchy6"/>
    <dgm:cxn modelId="{8D03B3EF-DAED-4BD8-A3E9-63315AF6198E}" srcId="{CC9A9965-DFFE-473C-94B1-0B02DDA753BA}" destId="{D5A1C1B7-A2E2-4415-835B-BFCDA887CD29}" srcOrd="0" destOrd="0" parTransId="{0B049019-9DE2-4699-AEC1-FCFA8902B3F2}" sibTransId="{8C384B82-DDE1-44E9-B532-72D1BD0C92D2}"/>
    <dgm:cxn modelId="{30C8A718-1DEA-44AD-976F-B118FCAE5217}" type="presParOf" srcId="{8CA96EBA-D2BD-492F-B0F7-C0D558D4DA63}" destId="{8EBC9341-AC7C-47F3-B700-7711058A5E83}" srcOrd="0" destOrd="0" presId="urn:microsoft.com/office/officeart/2005/8/layout/hierarchy6"/>
    <dgm:cxn modelId="{63FC0D42-EA72-4AE9-80CF-9DB13BA46DD8}" type="presParOf" srcId="{8EBC9341-AC7C-47F3-B700-7711058A5E83}" destId="{1475D3AF-8963-4786-81F9-32FF09999BD4}" srcOrd="0" destOrd="0" presId="urn:microsoft.com/office/officeart/2005/8/layout/hierarchy6"/>
    <dgm:cxn modelId="{D253A283-4C68-4425-AA39-63C05E6350B1}" type="presParOf" srcId="{1475D3AF-8963-4786-81F9-32FF09999BD4}" destId="{F69BBA66-7DCA-479A-9042-844560C307D2}" srcOrd="0" destOrd="0" presId="urn:microsoft.com/office/officeart/2005/8/layout/hierarchy6"/>
    <dgm:cxn modelId="{E1C6C3A1-160C-4488-87FC-B373D59B9DC8}" type="presParOf" srcId="{F69BBA66-7DCA-479A-9042-844560C307D2}" destId="{57A3AB25-FD24-4ECA-9828-D773ABF6F14B}" srcOrd="0" destOrd="0" presId="urn:microsoft.com/office/officeart/2005/8/layout/hierarchy6"/>
    <dgm:cxn modelId="{9571C33B-13F5-4005-A750-0EBD63D9FF1D}" type="presParOf" srcId="{F69BBA66-7DCA-479A-9042-844560C307D2}" destId="{EFCF5FF0-F19E-4B86-9645-FB660AF980E2}" srcOrd="1" destOrd="0" presId="urn:microsoft.com/office/officeart/2005/8/layout/hierarchy6"/>
    <dgm:cxn modelId="{FD04A07B-9EB3-499E-B7F1-6B25A6BE18BE}" type="presParOf" srcId="{EFCF5FF0-F19E-4B86-9645-FB660AF980E2}" destId="{A111DC52-1E7B-4B76-B034-8298CF6E69A0}" srcOrd="0" destOrd="0" presId="urn:microsoft.com/office/officeart/2005/8/layout/hierarchy6"/>
    <dgm:cxn modelId="{04CC0D19-034C-4BA2-81D2-74DBDE4FF7E6}" type="presParOf" srcId="{EFCF5FF0-F19E-4B86-9645-FB660AF980E2}" destId="{50CDD1DC-D244-4376-843F-D6F4BC90B7C1}" srcOrd="1" destOrd="0" presId="urn:microsoft.com/office/officeart/2005/8/layout/hierarchy6"/>
    <dgm:cxn modelId="{119EA27F-F60C-47F1-A7E0-93AE177585C6}" type="presParOf" srcId="{50CDD1DC-D244-4376-843F-D6F4BC90B7C1}" destId="{35AAB1B2-ABD1-4438-81E5-64294CDCD1EF}" srcOrd="0" destOrd="0" presId="urn:microsoft.com/office/officeart/2005/8/layout/hierarchy6"/>
    <dgm:cxn modelId="{D607823B-42A3-4DA0-8EC2-5C485EC4067D}" type="presParOf" srcId="{50CDD1DC-D244-4376-843F-D6F4BC90B7C1}" destId="{E2AB271F-DE2F-4672-A1EF-B594163F8673}" srcOrd="1" destOrd="0" presId="urn:microsoft.com/office/officeart/2005/8/layout/hierarchy6"/>
    <dgm:cxn modelId="{3B898E3F-2545-4D56-A5AF-1FE83C9BEA58}" type="presParOf" srcId="{EFCF5FF0-F19E-4B86-9645-FB660AF980E2}" destId="{EF54A5AD-E108-4327-8A8D-5DDCBE530A64}" srcOrd="2" destOrd="0" presId="urn:microsoft.com/office/officeart/2005/8/layout/hierarchy6"/>
    <dgm:cxn modelId="{AFAE265E-42AE-4FDE-A33A-ABC32B265AF4}" type="presParOf" srcId="{EFCF5FF0-F19E-4B86-9645-FB660AF980E2}" destId="{C169D0C9-F624-420B-9F98-AD29CEC2A69C}" srcOrd="3" destOrd="0" presId="urn:microsoft.com/office/officeart/2005/8/layout/hierarchy6"/>
    <dgm:cxn modelId="{C72314E2-D38D-45DF-A7D8-6B1C79CD74B0}" type="presParOf" srcId="{C169D0C9-F624-420B-9F98-AD29CEC2A69C}" destId="{B3D46024-695C-43C8-92B9-74A3F4A6DD4F}" srcOrd="0" destOrd="0" presId="urn:microsoft.com/office/officeart/2005/8/layout/hierarchy6"/>
    <dgm:cxn modelId="{BDE9806C-3405-44AA-8BA2-5C2BAA668A54}" type="presParOf" srcId="{C169D0C9-F624-420B-9F98-AD29CEC2A69C}" destId="{18A00674-1FE6-433B-91A1-D8E23EADCB4D}" srcOrd="1" destOrd="0" presId="urn:microsoft.com/office/officeart/2005/8/layout/hierarchy6"/>
    <dgm:cxn modelId="{4C3D279A-E9C8-4010-82A5-FEB55E48F2B5}" type="presParOf" srcId="{8CA96EBA-D2BD-492F-B0F7-C0D558D4DA63}" destId="{E8D85BF2-9057-46E0-9E9C-3F0B4EC3A956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7D1C10-0886-47C8-B9D6-33A63210DB9B}">
      <dsp:nvSpPr>
        <dsp:cNvPr id="0" name=""/>
        <dsp:cNvSpPr/>
      </dsp:nvSpPr>
      <dsp:spPr>
        <a:xfrm>
          <a:off x="1046877" y="323178"/>
          <a:ext cx="1758428" cy="502419"/>
        </a:xfrm>
        <a:prstGeom prst="roundRect">
          <a:avLst>
            <a:gd name="adj" fmla="val 10000"/>
          </a:avLst>
        </a:prstGeom>
        <a:solidFill>
          <a:srgbClr val="DEDED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صدور موافقت نامه احداث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1061592" y="337893"/>
        <a:ext cx="1728998" cy="472989"/>
      </dsp:txXfrm>
    </dsp:sp>
    <dsp:sp modelId="{BFB7D49D-3BF1-4328-8F5C-6AE9410DF9DB}">
      <dsp:nvSpPr>
        <dsp:cNvPr id="0" name=""/>
        <dsp:cNvSpPr/>
      </dsp:nvSpPr>
      <dsp:spPr>
        <a:xfrm>
          <a:off x="588841" y="825597"/>
          <a:ext cx="1337250" cy="186752"/>
        </a:xfrm>
        <a:custGeom>
          <a:avLst/>
          <a:gdLst/>
          <a:ahLst/>
          <a:cxnLst/>
          <a:rect l="0" t="0" r="0" b="0"/>
          <a:pathLst>
            <a:path>
              <a:moveTo>
                <a:pt x="1337250" y="0"/>
              </a:moveTo>
              <a:lnTo>
                <a:pt x="1337250" y="93376"/>
              </a:lnTo>
              <a:lnTo>
                <a:pt x="0" y="93376"/>
              </a:lnTo>
              <a:lnTo>
                <a:pt x="0" y="1867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B09D83-D6BB-4FED-965D-B9EB491045E3}">
      <dsp:nvSpPr>
        <dsp:cNvPr id="0" name=""/>
        <dsp:cNvSpPr/>
      </dsp:nvSpPr>
      <dsp:spPr>
        <a:xfrm>
          <a:off x="1788" y="1012350"/>
          <a:ext cx="1174105" cy="564990"/>
        </a:xfrm>
        <a:prstGeom prst="roundRect">
          <a:avLst>
            <a:gd name="adj" fmla="val 10000"/>
          </a:avLst>
        </a:prstGeom>
        <a:solidFill>
          <a:srgbClr val="DEDEDE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533400" rtl="1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+mn-lt"/>
              <a:ea typeface="+mn-ea"/>
              <a:cs typeface="B Titr" panose="00000700000000000000" pitchFamily="2" charset="-78"/>
            </a:rPr>
            <a:t>نيروگاه های خودتأمين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18336" y="1028898"/>
        <a:ext cx="1141009" cy="531894"/>
      </dsp:txXfrm>
    </dsp:sp>
    <dsp:sp modelId="{A619F9BA-ADED-48C2-A482-9FB1EB2938C0}">
      <dsp:nvSpPr>
        <dsp:cNvPr id="0" name=""/>
        <dsp:cNvSpPr/>
      </dsp:nvSpPr>
      <dsp:spPr>
        <a:xfrm>
          <a:off x="1880371" y="825597"/>
          <a:ext cx="91440" cy="208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4393"/>
              </a:lnTo>
              <a:lnTo>
                <a:pt x="46184" y="104393"/>
              </a:lnTo>
              <a:lnTo>
                <a:pt x="46184" y="2087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41F034-B91D-4AFA-827D-67C61F0AB67F}">
      <dsp:nvSpPr>
        <dsp:cNvPr id="0" name=""/>
        <dsp:cNvSpPr/>
      </dsp:nvSpPr>
      <dsp:spPr>
        <a:xfrm>
          <a:off x="1290972" y="1034384"/>
          <a:ext cx="1271167" cy="520925"/>
        </a:xfrm>
        <a:prstGeom prst="roundRect">
          <a:avLst>
            <a:gd name="adj" fmla="val 10000"/>
          </a:avLst>
        </a:prstGeom>
        <a:solidFill>
          <a:srgbClr val="DEDEDE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وفق مصوبات هيأت تنظيم بازار برق ايران</a:t>
          </a:r>
        </a:p>
      </dsp:txBody>
      <dsp:txXfrm>
        <a:off x="1306229" y="1049641"/>
        <a:ext cx="1240653" cy="490411"/>
      </dsp:txXfrm>
    </dsp:sp>
    <dsp:sp modelId="{6F91328F-0288-4472-B617-B369CBAC2021}">
      <dsp:nvSpPr>
        <dsp:cNvPr id="0" name=""/>
        <dsp:cNvSpPr/>
      </dsp:nvSpPr>
      <dsp:spPr>
        <a:xfrm>
          <a:off x="1926092" y="825597"/>
          <a:ext cx="1370761" cy="1867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376"/>
              </a:lnTo>
              <a:lnTo>
                <a:pt x="1370761" y="93376"/>
              </a:lnTo>
              <a:lnTo>
                <a:pt x="1370761" y="1867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44FE95-29E2-40D4-A64D-DA42C00B3341}">
      <dsp:nvSpPr>
        <dsp:cNvPr id="0" name=""/>
        <dsp:cNvSpPr/>
      </dsp:nvSpPr>
      <dsp:spPr>
        <a:xfrm>
          <a:off x="2743311" y="1012350"/>
          <a:ext cx="1107084" cy="519769"/>
        </a:xfrm>
        <a:prstGeom prst="roundRect">
          <a:avLst>
            <a:gd name="adj" fmla="val 10000"/>
          </a:avLst>
        </a:prstGeom>
        <a:solidFill>
          <a:srgbClr val="DEDEDE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جهت عقد قرارداد خريد تضمينی برق</a:t>
          </a:r>
        </a:p>
      </dsp:txBody>
      <dsp:txXfrm>
        <a:off x="2758535" y="1027574"/>
        <a:ext cx="1076636" cy="489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9ACC76-A0C8-42CF-A0D8-27D2B5103480}">
      <dsp:nvSpPr>
        <dsp:cNvPr id="0" name=""/>
        <dsp:cNvSpPr/>
      </dsp:nvSpPr>
      <dsp:spPr>
        <a:xfrm>
          <a:off x="898266" y="82951"/>
          <a:ext cx="1746768" cy="526030"/>
        </a:xfrm>
        <a:prstGeom prst="roundRect">
          <a:avLst>
            <a:gd name="adj" fmla="val 10000"/>
          </a:avLst>
        </a:prstGeom>
        <a:solidFill>
          <a:srgbClr val="FFD5D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صدور تأييديه اتصال به شبکه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cs typeface="B Titr" panose="00000700000000000000" pitchFamily="2" charset="-78"/>
          </a:endParaRPr>
        </a:p>
      </dsp:txBody>
      <dsp:txXfrm>
        <a:off x="913673" y="98358"/>
        <a:ext cx="1715954" cy="495216"/>
      </dsp:txXfrm>
    </dsp:sp>
    <dsp:sp modelId="{50CF53D1-8B62-4CFA-A5B7-0299530D1789}">
      <dsp:nvSpPr>
        <dsp:cNvPr id="0" name=""/>
        <dsp:cNvSpPr/>
      </dsp:nvSpPr>
      <dsp:spPr>
        <a:xfrm>
          <a:off x="888453" y="608982"/>
          <a:ext cx="883196" cy="299230"/>
        </a:xfrm>
        <a:custGeom>
          <a:avLst/>
          <a:gdLst/>
          <a:ahLst/>
          <a:cxnLst/>
          <a:rect l="0" t="0" r="0" b="0"/>
          <a:pathLst>
            <a:path>
              <a:moveTo>
                <a:pt x="883196" y="0"/>
              </a:moveTo>
              <a:lnTo>
                <a:pt x="883196" y="149615"/>
              </a:lnTo>
              <a:lnTo>
                <a:pt x="0" y="149615"/>
              </a:lnTo>
              <a:lnTo>
                <a:pt x="0" y="299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AD649F-29B1-4ACF-974C-340DC87F0E65}">
      <dsp:nvSpPr>
        <dsp:cNvPr id="0" name=""/>
        <dsp:cNvSpPr/>
      </dsp:nvSpPr>
      <dsp:spPr>
        <a:xfrm>
          <a:off x="77135" y="908212"/>
          <a:ext cx="1622636" cy="634664"/>
        </a:xfrm>
        <a:prstGeom prst="roundRect">
          <a:avLst>
            <a:gd name="adj" fmla="val 10000"/>
          </a:avLst>
        </a:prstGeom>
        <a:solidFill>
          <a:srgbClr val="FFD5D5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53340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+mn-lt"/>
              <a:ea typeface="+mn-ea"/>
              <a:cs typeface="B Titr" panose="00000700000000000000" pitchFamily="2" charset="-78"/>
            </a:rPr>
            <a:t>وفق مصوبات هيأت تنظيم بازار برق ايران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95724" y="926801"/>
        <a:ext cx="1585458" cy="597486"/>
      </dsp:txXfrm>
    </dsp:sp>
    <dsp:sp modelId="{851EE1C2-B726-4F26-9699-71D6A9C067A6}">
      <dsp:nvSpPr>
        <dsp:cNvPr id="0" name=""/>
        <dsp:cNvSpPr/>
      </dsp:nvSpPr>
      <dsp:spPr>
        <a:xfrm>
          <a:off x="1771650" y="608982"/>
          <a:ext cx="920115" cy="3219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0988"/>
              </a:lnTo>
              <a:lnTo>
                <a:pt x="920115" y="160988"/>
              </a:lnTo>
              <a:lnTo>
                <a:pt x="920115" y="3219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3D60E9-4026-445C-BE58-A82DB59E0C21}">
      <dsp:nvSpPr>
        <dsp:cNvPr id="0" name=""/>
        <dsp:cNvSpPr/>
      </dsp:nvSpPr>
      <dsp:spPr>
        <a:xfrm>
          <a:off x="1908049" y="930959"/>
          <a:ext cx="1567432" cy="617585"/>
        </a:xfrm>
        <a:prstGeom prst="roundRect">
          <a:avLst>
            <a:gd name="adj" fmla="val 10000"/>
          </a:avLst>
        </a:prstGeom>
        <a:solidFill>
          <a:srgbClr val="FFD5D5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+mn-lt"/>
              <a:ea typeface="+mn-ea"/>
              <a:cs typeface="B Titr" panose="00000700000000000000" pitchFamily="2" charset="-78"/>
            </a:rPr>
            <a:t>جهت عقد قرارداد خريد تضمينی برق 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1926137" y="949047"/>
        <a:ext cx="1531256" cy="5814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D5F47-66C2-4CB5-A1DF-7129094126A5}">
      <dsp:nvSpPr>
        <dsp:cNvPr id="0" name=""/>
        <dsp:cNvSpPr/>
      </dsp:nvSpPr>
      <dsp:spPr>
        <a:xfrm>
          <a:off x="1085603" y="155138"/>
          <a:ext cx="1216392" cy="408953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صدور پروانه احداث</a:t>
          </a:r>
        </a:p>
      </dsp:txBody>
      <dsp:txXfrm>
        <a:off x="1097581" y="167116"/>
        <a:ext cx="1192436" cy="384997"/>
      </dsp:txXfrm>
    </dsp:sp>
    <dsp:sp modelId="{7879FCE5-3C80-4B7F-A5D2-31F596D2E344}">
      <dsp:nvSpPr>
        <dsp:cNvPr id="0" name=""/>
        <dsp:cNvSpPr/>
      </dsp:nvSpPr>
      <dsp:spPr>
        <a:xfrm>
          <a:off x="483126" y="564092"/>
          <a:ext cx="1210673" cy="347159"/>
        </a:xfrm>
        <a:custGeom>
          <a:avLst/>
          <a:gdLst/>
          <a:ahLst/>
          <a:cxnLst/>
          <a:rect l="0" t="0" r="0" b="0"/>
          <a:pathLst>
            <a:path>
              <a:moveTo>
                <a:pt x="1210673" y="0"/>
              </a:moveTo>
              <a:lnTo>
                <a:pt x="1210673" y="173579"/>
              </a:lnTo>
              <a:lnTo>
                <a:pt x="0" y="173579"/>
              </a:lnTo>
              <a:lnTo>
                <a:pt x="0" y="3471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67FA78-DFA4-4349-ACA5-93B76EBE117F}">
      <dsp:nvSpPr>
        <dsp:cNvPr id="0" name=""/>
        <dsp:cNvSpPr/>
      </dsp:nvSpPr>
      <dsp:spPr>
        <a:xfrm>
          <a:off x="555" y="911251"/>
          <a:ext cx="965142" cy="60770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نيروگاه های خودتأمين</a:t>
          </a:r>
        </a:p>
      </dsp:txBody>
      <dsp:txXfrm>
        <a:off x="18354" y="929050"/>
        <a:ext cx="929544" cy="572104"/>
      </dsp:txXfrm>
    </dsp:sp>
    <dsp:sp modelId="{12E6EF10-0FC2-4464-9763-3A55F796ADE1}">
      <dsp:nvSpPr>
        <dsp:cNvPr id="0" name=""/>
        <dsp:cNvSpPr/>
      </dsp:nvSpPr>
      <dsp:spPr>
        <a:xfrm>
          <a:off x="1647221" y="564092"/>
          <a:ext cx="91440" cy="342440"/>
        </a:xfrm>
        <a:custGeom>
          <a:avLst/>
          <a:gdLst/>
          <a:ahLst/>
          <a:cxnLst/>
          <a:rect l="0" t="0" r="0" b="0"/>
          <a:pathLst>
            <a:path>
              <a:moveTo>
                <a:pt x="46578" y="0"/>
              </a:moveTo>
              <a:lnTo>
                <a:pt x="46578" y="171220"/>
              </a:lnTo>
              <a:lnTo>
                <a:pt x="45720" y="171220"/>
              </a:lnTo>
              <a:lnTo>
                <a:pt x="45720" y="3424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C790D5-F3F7-43CB-B75B-4E393323F04A}">
      <dsp:nvSpPr>
        <dsp:cNvPr id="0" name=""/>
        <dsp:cNvSpPr/>
      </dsp:nvSpPr>
      <dsp:spPr>
        <a:xfrm>
          <a:off x="1049943" y="906532"/>
          <a:ext cx="1285995" cy="549890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وفق مصوبات هيأت تنظيم بازار برق ايران </a:t>
          </a:r>
        </a:p>
      </dsp:txBody>
      <dsp:txXfrm>
        <a:off x="1066049" y="922638"/>
        <a:ext cx="1253783" cy="517678"/>
      </dsp:txXfrm>
    </dsp:sp>
    <dsp:sp modelId="{7393DF6C-1CB6-4D11-97AD-7E5983278DDB}">
      <dsp:nvSpPr>
        <dsp:cNvPr id="0" name=""/>
        <dsp:cNvSpPr/>
      </dsp:nvSpPr>
      <dsp:spPr>
        <a:xfrm>
          <a:off x="1693800" y="564092"/>
          <a:ext cx="1393101" cy="3251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563"/>
              </a:lnTo>
              <a:lnTo>
                <a:pt x="1393101" y="162563"/>
              </a:lnTo>
              <a:lnTo>
                <a:pt x="1393101" y="3251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8620A5-77A3-4155-8934-B5FB0CCFD5DA}">
      <dsp:nvSpPr>
        <dsp:cNvPr id="0" name=""/>
        <dsp:cNvSpPr/>
      </dsp:nvSpPr>
      <dsp:spPr>
        <a:xfrm>
          <a:off x="2479443" y="889218"/>
          <a:ext cx="1214915" cy="607699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جهت عقد قرارداد خريد تضمينی برق</a:t>
          </a:r>
        </a:p>
      </dsp:txBody>
      <dsp:txXfrm>
        <a:off x="2497242" y="907017"/>
        <a:ext cx="1179317" cy="5721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6346A-2813-4ECB-9768-7C0848AC91D0}">
      <dsp:nvSpPr>
        <dsp:cNvPr id="0" name=""/>
        <dsp:cNvSpPr/>
      </dsp:nvSpPr>
      <dsp:spPr>
        <a:xfrm>
          <a:off x="1185598" y="145763"/>
          <a:ext cx="1038085" cy="419793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Titr" panose="00000700000000000000" pitchFamily="2" charset="-78"/>
            </a:rPr>
            <a:t>عقد </a:t>
          </a:r>
          <a:r>
            <a:rPr lang="fa-IR" sz="1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/>
              <a:ea typeface="+mn-ea"/>
              <a:cs typeface="B Titr" panose="00000700000000000000" pitchFamily="2" charset="-78"/>
            </a:rPr>
            <a:t>قرارداد</a:t>
          </a:r>
        </a:p>
      </dsp:txBody>
      <dsp:txXfrm>
        <a:off x="1197893" y="158058"/>
        <a:ext cx="1013495" cy="395203"/>
      </dsp:txXfrm>
    </dsp:sp>
    <dsp:sp modelId="{C0316918-ECD7-4FA2-AC81-158715F4E18D}">
      <dsp:nvSpPr>
        <dsp:cNvPr id="0" name=""/>
        <dsp:cNvSpPr/>
      </dsp:nvSpPr>
      <dsp:spPr>
        <a:xfrm>
          <a:off x="482798" y="565556"/>
          <a:ext cx="1221842" cy="261131"/>
        </a:xfrm>
        <a:custGeom>
          <a:avLst/>
          <a:gdLst/>
          <a:ahLst/>
          <a:cxnLst/>
          <a:rect l="0" t="0" r="0" b="0"/>
          <a:pathLst>
            <a:path>
              <a:moveTo>
                <a:pt x="1221842" y="0"/>
              </a:moveTo>
              <a:lnTo>
                <a:pt x="1221842" y="130565"/>
              </a:lnTo>
              <a:lnTo>
                <a:pt x="0" y="130565"/>
              </a:lnTo>
              <a:lnTo>
                <a:pt x="0" y="2611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C8D395-BAE9-4EBF-9E6F-033705A67961}">
      <dsp:nvSpPr>
        <dsp:cNvPr id="0" name=""/>
        <dsp:cNvSpPr/>
      </dsp:nvSpPr>
      <dsp:spPr>
        <a:xfrm>
          <a:off x="0" y="826688"/>
          <a:ext cx="965596" cy="586245"/>
        </a:xfrm>
        <a:prstGeom prst="roundRect">
          <a:avLst>
            <a:gd name="adj" fmla="val 10000"/>
          </a:avLst>
        </a:prstGeom>
        <a:solidFill>
          <a:srgbClr val="70AD47">
            <a:lumMod val="20000"/>
            <a:lumOff val="8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دوجانبه</a:t>
          </a:r>
          <a:endParaRPr lang="fa-IR" sz="1200" b="0" kern="1200" cap="none" spc="0" dirty="0">
            <a:ln w="0"/>
            <a:solidFill>
              <a:prstClr val="black"/>
            </a:solidFill>
            <a:effectLst>
              <a:outerShdw blurRad="38100" dist="19050" dir="2700000" algn="tl" rotWithShape="0">
                <a:prstClr val="black">
                  <a:alpha val="40000"/>
                </a:prstClr>
              </a:outerShdw>
            </a:effectLst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17171" y="843859"/>
        <a:ext cx="931254" cy="551903"/>
      </dsp:txXfrm>
    </dsp:sp>
    <dsp:sp modelId="{B9410CAE-D355-4882-88E8-8E47522991F3}">
      <dsp:nvSpPr>
        <dsp:cNvPr id="0" name=""/>
        <dsp:cNvSpPr/>
      </dsp:nvSpPr>
      <dsp:spPr>
        <a:xfrm>
          <a:off x="1656369" y="565556"/>
          <a:ext cx="91440" cy="281354"/>
        </a:xfrm>
        <a:custGeom>
          <a:avLst/>
          <a:gdLst/>
          <a:ahLst/>
          <a:cxnLst/>
          <a:rect l="0" t="0" r="0" b="0"/>
          <a:pathLst>
            <a:path>
              <a:moveTo>
                <a:pt x="48271" y="0"/>
              </a:moveTo>
              <a:lnTo>
                <a:pt x="48271" y="140677"/>
              </a:lnTo>
              <a:lnTo>
                <a:pt x="45720" y="140677"/>
              </a:lnTo>
              <a:lnTo>
                <a:pt x="45720" y="2813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D9B26D-6419-4CB0-BB2E-069FB06681C4}">
      <dsp:nvSpPr>
        <dsp:cNvPr id="0" name=""/>
        <dsp:cNvSpPr/>
      </dsp:nvSpPr>
      <dsp:spPr>
        <a:xfrm>
          <a:off x="1058008" y="846910"/>
          <a:ext cx="1288161" cy="608254"/>
        </a:xfrm>
        <a:prstGeom prst="roundRect">
          <a:avLst>
            <a:gd name="adj" fmla="val 10000"/>
          </a:avLst>
        </a:prstGeom>
        <a:solidFill>
          <a:srgbClr val="70AD47">
            <a:lumMod val="20000"/>
            <a:lumOff val="8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وفق </a:t>
          </a: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مصوبات هيأت </a:t>
          </a: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تنظيم بازار برق ايران</a:t>
          </a:r>
        </a:p>
      </dsp:txBody>
      <dsp:txXfrm>
        <a:off x="1075823" y="864725"/>
        <a:ext cx="1252531" cy="572624"/>
      </dsp:txXfrm>
    </dsp:sp>
    <dsp:sp modelId="{662E2C06-8853-42BA-A3D5-EDAAF52AEF43}">
      <dsp:nvSpPr>
        <dsp:cNvPr id="0" name=""/>
        <dsp:cNvSpPr/>
      </dsp:nvSpPr>
      <dsp:spPr>
        <a:xfrm>
          <a:off x="1704640" y="565556"/>
          <a:ext cx="1236138" cy="261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565"/>
              </a:lnTo>
              <a:lnTo>
                <a:pt x="1236138" y="130565"/>
              </a:lnTo>
              <a:lnTo>
                <a:pt x="1236138" y="2611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4FCFEA-EE13-453B-8D23-2736C6925963}">
      <dsp:nvSpPr>
        <dsp:cNvPr id="0" name=""/>
        <dsp:cNvSpPr/>
      </dsp:nvSpPr>
      <dsp:spPr>
        <a:xfrm>
          <a:off x="2419760" y="826688"/>
          <a:ext cx="1042038" cy="547587"/>
        </a:xfrm>
        <a:prstGeom prst="roundRect">
          <a:avLst>
            <a:gd name="adj" fmla="val 10000"/>
          </a:avLst>
        </a:prstGeom>
        <a:solidFill>
          <a:srgbClr val="70AD47">
            <a:lumMod val="20000"/>
            <a:lumOff val="8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b="0" kern="1200" cap="none" spc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  <a:ea typeface="+mn-ea"/>
              <a:cs typeface="B Titr" panose="00000700000000000000" pitchFamily="2" charset="-78"/>
            </a:rPr>
            <a:t>قرارداد خريد تضمينی برق 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2435798" y="842726"/>
        <a:ext cx="1009962" cy="5155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3AB25-FD24-4ECA-9828-D773ABF6F14B}">
      <dsp:nvSpPr>
        <dsp:cNvPr id="0" name=""/>
        <dsp:cNvSpPr/>
      </dsp:nvSpPr>
      <dsp:spPr>
        <a:xfrm>
          <a:off x="619756" y="188864"/>
          <a:ext cx="2303788" cy="657448"/>
        </a:xfrm>
        <a:prstGeom prst="roundRect">
          <a:avLst>
            <a:gd name="adj" fmla="val 10000"/>
          </a:avLst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rPr>
            <a:t>مجوزهای صادره برای احداث نيروگاه های تجديدپذير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639012" y="208120"/>
        <a:ext cx="2265276" cy="618936"/>
      </dsp:txXfrm>
    </dsp:sp>
    <dsp:sp modelId="{A111DC52-1E7B-4B76-B034-8298CF6E69A0}">
      <dsp:nvSpPr>
        <dsp:cNvPr id="0" name=""/>
        <dsp:cNvSpPr/>
      </dsp:nvSpPr>
      <dsp:spPr>
        <a:xfrm>
          <a:off x="789402" y="846312"/>
          <a:ext cx="982247" cy="262979"/>
        </a:xfrm>
        <a:custGeom>
          <a:avLst/>
          <a:gdLst/>
          <a:ahLst/>
          <a:cxnLst/>
          <a:rect l="0" t="0" r="0" b="0"/>
          <a:pathLst>
            <a:path>
              <a:moveTo>
                <a:pt x="982247" y="0"/>
              </a:moveTo>
              <a:lnTo>
                <a:pt x="982247" y="131489"/>
              </a:lnTo>
              <a:lnTo>
                <a:pt x="0" y="131489"/>
              </a:lnTo>
              <a:lnTo>
                <a:pt x="0" y="26297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AAB1B2-ABD1-4438-81E5-64294CDCD1EF}">
      <dsp:nvSpPr>
        <dsp:cNvPr id="0" name=""/>
        <dsp:cNvSpPr/>
      </dsp:nvSpPr>
      <dsp:spPr>
        <a:xfrm>
          <a:off x="45" y="1109292"/>
          <a:ext cx="1578714" cy="657448"/>
        </a:xfrm>
        <a:prstGeom prst="roundRect">
          <a:avLst>
            <a:gd name="adj" fmla="val 10000"/>
          </a:avLst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تاييديه مطالعات طرح اتصال به شبکه </a:t>
          </a:r>
          <a:endParaRPr lang="fa-IR" sz="1200" kern="1200" dirty="0">
            <a:solidFill>
              <a:prstClr val="black">
                <a:lumMod val="95000"/>
                <a:lumOff val="5000"/>
              </a:prst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19301" y="1128548"/>
        <a:ext cx="1540202" cy="618936"/>
      </dsp:txXfrm>
    </dsp:sp>
    <dsp:sp modelId="{EF54A5AD-E108-4327-8A8D-5DDCBE530A64}">
      <dsp:nvSpPr>
        <dsp:cNvPr id="0" name=""/>
        <dsp:cNvSpPr/>
      </dsp:nvSpPr>
      <dsp:spPr>
        <a:xfrm>
          <a:off x="1771650" y="846312"/>
          <a:ext cx="937283" cy="2629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1489"/>
              </a:lnTo>
              <a:lnTo>
                <a:pt x="937283" y="131489"/>
              </a:lnTo>
              <a:lnTo>
                <a:pt x="937283" y="26297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D46024-695C-43C8-92B9-74A3F4A6DD4F}">
      <dsp:nvSpPr>
        <dsp:cNvPr id="0" name=""/>
        <dsp:cNvSpPr/>
      </dsp:nvSpPr>
      <dsp:spPr>
        <a:xfrm>
          <a:off x="1874611" y="1109292"/>
          <a:ext cx="1668643" cy="657448"/>
        </a:xfrm>
        <a:prstGeom prst="roundRect">
          <a:avLst>
            <a:gd name="adj" fmla="val 10000"/>
          </a:avLst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a-IR" sz="1200" kern="1200" dirty="0">
              <a:solidFill>
                <a:prstClr val="black">
                  <a:lumMod val="95000"/>
                  <a:lumOff val="5000"/>
                </a:prstClr>
              </a:solidFill>
              <a:latin typeface="Calibri" panose="020F0502020204030204"/>
              <a:ea typeface="+mn-ea"/>
              <a:cs typeface="B Titr" panose="00000700000000000000" pitchFamily="2" charset="-78"/>
            </a:rPr>
            <a:t>صدور موافقت اوليه احداث</a:t>
          </a:r>
          <a:endParaRPr lang="fa-IR" sz="12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/>
            <a:ea typeface="+mn-ea"/>
            <a:cs typeface="B Titr" panose="00000700000000000000" pitchFamily="2" charset="-78"/>
          </a:endParaRPr>
        </a:p>
      </dsp:txBody>
      <dsp:txXfrm>
        <a:off x="1893867" y="1128548"/>
        <a:ext cx="1630131" cy="6189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96B58-BCA8-4294-B953-059479316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E8CD3B-D1F5-40EF-AB2D-72F88082E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0D6D7-E2B7-42A7-891B-B01B734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459B4-12FB-48DD-B2FF-A64A91246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7BD0B-471F-457A-A95D-4E39F64CD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0310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04067-CFDC-4D7C-A7DF-E9B9EEDBB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2FD08-9FD8-402D-B601-A6AC4DBAC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5472C1-F437-449C-9823-44BA68CE1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5024B-D8AA-4BA3-98FC-3E210ECEE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E5BA5-1146-477C-A021-570170D17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62862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CEC13-5651-4B19-B3AC-5DFB1D1BF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ABFD3-DDEE-42F5-B5D1-333F0FFD6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2DD93-F45C-4DA1-9659-FB2E241AC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C4FB4-A0CC-4B47-9E7D-82FA7490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201ED-06FE-4655-AD31-C97FCA68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20931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B3505-7015-44C5-8A56-BB20F2E38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5AE29-29B9-4459-BF72-DECE748F4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53B511-9A59-4D85-818E-373E62CAF3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D1E25F-1FA0-48AE-BD1E-F0BC4E127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ED0C70-9A51-450D-A086-174679028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761EA4-3D83-469C-AE48-4EFEAB95C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0086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36DD4-D15F-4FF4-85C1-D716AE5C0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7E0500-78E8-48E2-979C-4911E52D6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08CC30-C83C-4BA4-BF65-2310CA87C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89D8CA-AF8B-40B8-BC18-6E2A35479C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4A8358-FAF7-4C65-98D0-73BC47CE97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34BA9-824E-4AAA-9537-DE7786F7E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CDDD3A-D252-44A9-AA83-6E3466667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0F7EE8-A768-4D8B-A736-DC2C7D650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17621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06199-E2A3-4841-B3E4-039A3CF6A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00618B-7518-4E7C-B022-191A85288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C933E-637B-4DE3-904A-DD1DCC777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5A1E88-593F-4574-9CFB-880119195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04694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57AD61-AB94-4B77-8D7A-D70886DDC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CFEF5E-1A2A-4C5D-B368-07424EA46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313E2-EF3C-4AEC-A0F5-219031F6C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48403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0B6F6-E4B7-4C80-BD3B-5AE981A55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1303B-5867-4C37-9330-845B0AA76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62EF3-59A2-47E0-838E-CCCDD36C94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2D412A-DC87-4D3E-8D6B-6A52F0EBF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191FA-A272-4740-8BC6-95F6CAA81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6DFB4D-11C7-4735-962D-110EEDDB8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45012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92E83-4A0C-4F8E-9C41-41DDAB938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91DA01-AC54-4BED-8D13-057BA8A1EA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C16C01-602B-49E6-ABE5-60A83A4CC6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D9474A-3009-43C8-9A6B-4FCAA1654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22C290-2AEA-4F5B-B6E7-5F1D94656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11E4D-BCA6-46D8-B46F-ED221817A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0293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F208C-AE59-4D58-A1C4-3B1C05FF6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9CBE1D-33C2-4783-BB81-979D9EA83E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4068F-4031-41FE-A96D-65C9D8AD4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8BBD6-E6BD-4EBB-BB0F-0619BB857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7BC77-D58C-4216-AB78-D41CD0313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44270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58AB4B-ED17-46BE-B587-6BE426E812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735242-07A9-456E-985E-35264A107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0A373-F0CC-4010-8075-A3C199898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75FE7-F0B9-4B61-8518-52F94833F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E7882-FF0E-49FC-99CD-B79D03D2A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87459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C3D1D0-4361-42CA-95EE-460BE690C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663971-3FE1-4F3E-BE54-9A8A4D9A0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C8AB5-570B-4F5A-B3A5-4AFB747C67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849A6-4840-46AD-9317-36979A3ACE5E}" type="datetimeFigureOut">
              <a:rPr lang="fa-IR" smtClean="0"/>
              <a:t>28/01/1445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0F1023-AB21-4191-A8DE-01076C16BA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04F25-CBF9-431B-813F-AE370A3A24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94C5B-9D1E-47B7-93A0-61C3610DA8F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6649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D6D97DA-1BF3-4A48-9826-9EF2FA6734E6}"/>
              </a:ext>
            </a:extLst>
          </p:cNvPr>
          <p:cNvSpPr/>
          <p:nvPr/>
        </p:nvSpPr>
        <p:spPr>
          <a:xfrm>
            <a:off x="1959321" y="1105484"/>
            <a:ext cx="8097088" cy="3650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fa-IR" sz="5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فهرست مجوزهای صادره برای </a:t>
            </a:r>
          </a:p>
          <a:p>
            <a:pPr algn="ctr">
              <a:lnSpc>
                <a:spcPct val="250000"/>
              </a:lnSpc>
            </a:pPr>
            <a:r>
              <a:rPr lang="fa-IR" sz="5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احداث نيروگاه های مقياس کوچک حرارتی و تجديدپذير </a:t>
            </a:r>
            <a:endParaRPr lang="fa-IR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7631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20ABC78-802E-414B-9B08-7FD33F815488}"/>
              </a:ext>
            </a:extLst>
          </p:cNvPr>
          <p:cNvSpPr/>
          <p:nvPr/>
        </p:nvSpPr>
        <p:spPr>
          <a:xfrm>
            <a:off x="4171999" y="330425"/>
            <a:ext cx="4102799" cy="914481"/>
          </a:xfrm>
          <a:prstGeom prst="rect">
            <a:avLst/>
          </a:prstGeom>
          <a:solidFill>
            <a:srgbClr val="FFCC99"/>
          </a:solidFill>
          <a:ln>
            <a:solidFill>
              <a:schemeClr val="bg2">
                <a:lumMod val="2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/>
            <a:r>
              <a:rPr lang="fa-IR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احداث نيروگاه های مقياس کوچک حرارتی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2783A3B-1937-48CE-A86B-5B85534A84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1879270"/>
              </p:ext>
            </p:extLst>
          </p:nvPr>
        </p:nvGraphicFramePr>
        <p:xfrm>
          <a:off x="7920852" y="1476149"/>
          <a:ext cx="3852184" cy="1955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D4D6ECB-EE9D-4C10-AA8C-78717BA9F5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9924596"/>
              </p:ext>
            </p:extLst>
          </p:nvPr>
        </p:nvGraphicFramePr>
        <p:xfrm>
          <a:off x="4347562" y="1574896"/>
          <a:ext cx="3543301" cy="1637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9044DDCD-ADB2-4830-90A7-9AC64A0070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6714353"/>
              </p:ext>
            </p:extLst>
          </p:nvPr>
        </p:nvGraphicFramePr>
        <p:xfrm>
          <a:off x="568308" y="1577650"/>
          <a:ext cx="3702841" cy="1752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72EDD00-71F5-476D-846E-F5BEC24B2F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0798386"/>
              </p:ext>
            </p:extLst>
          </p:nvPr>
        </p:nvGraphicFramePr>
        <p:xfrm>
          <a:off x="4324349" y="3984890"/>
          <a:ext cx="3543301" cy="1752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8547596D-EE3C-429D-9C47-46ACB6B5B61F}"/>
              </a:ext>
            </a:extLst>
          </p:cNvPr>
          <p:cNvSpPr txBox="1"/>
          <p:nvPr/>
        </p:nvSpPr>
        <p:spPr>
          <a:xfrm>
            <a:off x="9764006" y="1552346"/>
            <a:ext cx="25338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dirty="0">
                <a:cs typeface="B Titr" panose="00000700000000000000" pitchFamily="2" charset="-78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8BC0AA3-13D0-40C6-BB17-618A54111FE1}"/>
              </a:ext>
            </a:extLst>
          </p:cNvPr>
          <p:cNvSpPr txBox="1"/>
          <p:nvPr/>
        </p:nvSpPr>
        <p:spPr>
          <a:xfrm>
            <a:off x="5994396" y="1396270"/>
            <a:ext cx="25338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dirty="0">
                <a:cs typeface="B Titr" panose="00000700000000000000" pitchFamily="2" charset="-78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A34C7CA-A223-4297-B6F0-1954D33CC359}"/>
              </a:ext>
            </a:extLst>
          </p:cNvPr>
          <p:cNvSpPr txBox="1"/>
          <p:nvPr/>
        </p:nvSpPr>
        <p:spPr>
          <a:xfrm>
            <a:off x="2123699" y="1525076"/>
            <a:ext cx="25338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dirty="0">
                <a:cs typeface="B Titr" panose="00000700000000000000" pitchFamily="2" charset="-78"/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77DAB41-DD0C-4034-AE7C-25B0CA2A631A}"/>
              </a:ext>
            </a:extLst>
          </p:cNvPr>
          <p:cNvSpPr txBox="1"/>
          <p:nvPr/>
        </p:nvSpPr>
        <p:spPr>
          <a:xfrm>
            <a:off x="5903908" y="3862129"/>
            <a:ext cx="25338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dirty="0">
                <a:cs typeface="B Titr" panose="00000700000000000000" pitchFamily="2" charset="-7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7782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Diagram 52">
            <a:extLst>
              <a:ext uri="{FF2B5EF4-FFF2-40B4-BE49-F238E27FC236}">
                <a16:creationId xmlns:a16="http://schemas.microsoft.com/office/drawing/2014/main" id="{D140BA81-6047-44FB-9C85-C53B1B50D5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4551809"/>
              </p:ext>
            </p:extLst>
          </p:nvPr>
        </p:nvGraphicFramePr>
        <p:xfrm>
          <a:off x="4451747" y="1953533"/>
          <a:ext cx="3543301" cy="1955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DBB42C8E-E185-48E1-9B0B-9EF91828B6C2}"/>
              </a:ext>
            </a:extLst>
          </p:cNvPr>
          <p:cNvSpPr/>
          <p:nvPr/>
        </p:nvSpPr>
        <p:spPr>
          <a:xfrm>
            <a:off x="4171999" y="330425"/>
            <a:ext cx="4102799" cy="914481"/>
          </a:xfrm>
          <a:prstGeom prst="rect">
            <a:avLst/>
          </a:prstGeom>
          <a:solidFill>
            <a:srgbClr val="FFCC99"/>
          </a:solidFill>
          <a:ln>
            <a:solidFill>
              <a:schemeClr val="bg2">
                <a:lumMod val="25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/>
            <a:r>
              <a:rPr lang="fa-IR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احداث نيروگاه های تجديدپذير</a:t>
            </a:r>
          </a:p>
        </p:txBody>
      </p:sp>
    </p:spTree>
    <p:extLst>
      <p:ext uri="{BB962C8B-B14F-4D97-AF65-F5344CB8AC3E}">
        <p14:creationId xmlns:p14="http://schemas.microsoft.com/office/powerpoint/2010/main" val="214112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114</Words>
  <Application>Microsoft Office PowerPoint</Application>
  <PresentationFormat>Widescreen</PresentationFormat>
  <Paragraphs>26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B Titr</vt:lpstr>
      <vt:lpstr>Calibri</vt:lpstr>
      <vt:lpstr>Calibri Light</vt:lpstr>
      <vt:lpstr>IranNastaliq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Mina LangiiRanagh</dc:creator>
  <cp:lastModifiedBy>Mina LangiiRanagh</cp:lastModifiedBy>
  <cp:revision>24</cp:revision>
  <cp:lastPrinted>2023-08-14T04:21:28Z</cp:lastPrinted>
  <dcterms:created xsi:type="dcterms:W3CDTF">2023-08-14T03:55:57Z</dcterms:created>
  <dcterms:modified xsi:type="dcterms:W3CDTF">2023-08-14T07:41:11Z</dcterms:modified>
</cp:coreProperties>
</file>